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theme/themeOverride17.xml" ContentType="application/vnd.openxmlformats-officedocument.themeOverride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2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8" r:id="rId12"/>
    <p:sldId id="271" r:id="rId13"/>
    <p:sldId id="270" r:id="rId14"/>
    <p:sldId id="269" r:id="rId15"/>
    <p:sldId id="272" r:id="rId16"/>
    <p:sldId id="273" r:id="rId17"/>
    <p:sldId id="274" r:id="rId18"/>
    <p:sldId id="275" r:id="rId19"/>
    <p:sldId id="277" r:id="rId20"/>
    <p:sldId id="278" r:id="rId21"/>
    <p:sldId id="276" r:id="rId22"/>
    <p:sldId id="280" r:id="rId23"/>
    <p:sldId id="279" r:id="rId24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895DC1-3DFA-4CA5-AEF3-CDD155966ADD}">
          <p14:sldIdLst>
            <p14:sldId id="256"/>
            <p14:sldId id="257"/>
            <p14:sldId id="259"/>
            <p14:sldId id="260"/>
            <p14:sldId id="261"/>
            <p14:sldId id="258"/>
            <p14:sldId id="262"/>
            <p14:sldId id="263"/>
            <p14:sldId id="264"/>
            <p14:sldId id="268"/>
            <p14:sldId id="271"/>
            <p14:sldId id="270"/>
            <p14:sldId id="269"/>
            <p14:sldId id="272"/>
            <p14:sldId id="273"/>
            <p14:sldId id="274"/>
            <p14:sldId id="275"/>
            <p14:sldId id="277"/>
            <p14:sldId id="278"/>
            <p14:sldId id="276"/>
            <p14:sldId id="280"/>
          </p14:sldIdLst>
        </p14:section>
        <p14:section name="Untitled Section" id="{CFE04264-BEC3-466F-8A82-A030EE6A5839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1D28"/>
    <a:srgbClr val="68222F"/>
    <a:srgbClr val="A1354A"/>
    <a:srgbClr val="4F81BD"/>
    <a:srgbClr val="9BBB59"/>
    <a:srgbClr val="95B3D7"/>
    <a:srgbClr val="E46C0A"/>
    <a:srgbClr val="31859C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738" y="114"/>
      </p:cViewPr>
      <p:guideLst>
        <p:guide orient="horz" pos="286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25" d="100"/>
          <a:sy n="125" d="100"/>
        </p:scale>
        <p:origin x="4866" y="-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CB55-416D-B724-ED58A7A346D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CB55-416D-B724-ED58A7A346D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0.66300000000000003</c:v>
                </c:pt>
                <c:pt idx="1">
                  <c:v>0.59499999999999997</c:v>
                </c:pt>
                <c:pt idx="2">
                  <c:v>0.59399999999999997</c:v>
                </c:pt>
                <c:pt idx="3">
                  <c:v>0.67900000000000005</c:v>
                </c:pt>
                <c:pt idx="4">
                  <c:v>0.64500000000000002</c:v>
                </c:pt>
                <c:pt idx="5">
                  <c:v>0.54700000000000004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CB55-416D-B724-ED58A7A346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0.14799999999999999</c:v>
                </c:pt>
                <c:pt idx="1">
                  <c:v>0.2</c:v>
                </c:pt>
                <c:pt idx="2">
                  <c:v>0.11700000000000001</c:v>
                </c:pt>
                <c:pt idx="3">
                  <c:v>0.16900000000000001</c:v>
                </c:pt>
                <c:pt idx="4">
                  <c:v>0.15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55-416D-B724-ED58A7A346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1.0999999999999999E-2</c:v>
                </c:pt>
                <c:pt idx="1">
                  <c:v>1.2E-2</c:v>
                </c:pt>
                <c:pt idx="2">
                  <c:v>0.114</c:v>
                </c:pt>
                <c:pt idx="3">
                  <c:v>8.9999999999999993E-3</c:v>
                </c:pt>
                <c:pt idx="4">
                  <c:v>1.0999999999999999E-2</c:v>
                </c:pt>
                <c:pt idx="5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55-416D-B724-ED58A7A346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rgbClr val="604A7B"/>
            </a:solidFill>
          </c:spPr>
          <c:invertIfNegative val="0"/>
          <c:dLbls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CB55-416D-B724-ED58A7A346D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0.16500000000000001</c:v>
                </c:pt>
                <c:pt idx="1">
                  <c:v>0.17100000000000001</c:v>
                </c:pt>
                <c:pt idx="2">
                  <c:v>0.16800000000000001</c:v>
                </c:pt>
                <c:pt idx="3">
                  <c:v>0.125</c:v>
                </c:pt>
                <c:pt idx="4">
                  <c:v>0.18</c:v>
                </c:pt>
                <c:pt idx="5">
                  <c:v>0.20799999999999999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55-416D-B724-ED58A7A346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American Indian</c:v>
                </c:pt>
              </c:strCache>
            </c:strRef>
          </c:tx>
          <c:spPr>
            <a:solidFill>
              <a:srgbClr val="31859C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CB55-416D-B724-ED58A7A346D7}"/>
                </c:ext>
              </c:extLst>
            </c:dLbl>
            <c:dLbl>
              <c:idx val="1"/>
              <c:layout>
                <c:manualLayout>
                  <c:x val="-9.8572624415922839E-3"/>
                  <c:y val="0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A-CB55-416D-B724-ED58A7A346D7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CB55-416D-B724-ED58A7A346D7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CB55-416D-B724-ED58A7A346D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CB55-416D-B724-ED58A7A346D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5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CB55-416D-B724-ED58A7A346D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8.9999999999999993E-3</c:v>
                </c:pt>
                <c:pt idx="1">
                  <c:v>1.4999999999999999E-2</c:v>
                </c:pt>
                <c:pt idx="2">
                  <c:v>8.9999999999999993E-3</c:v>
                </c:pt>
                <c:pt idx="3">
                  <c:v>1.2E-2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B55-416D-B724-ED58A7A34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6644428537341924"/>
          <c:y val="1.764873140857394E-3"/>
          <c:w val="0.80022238129324741"/>
          <c:h val="6.815494461497397E-2"/>
        </c:manualLayout>
      </c:layout>
      <c:overlay val="0"/>
      <c:txPr>
        <a:bodyPr/>
        <a:lstStyle/>
        <a:p>
          <a:pPr>
            <a:defRPr sz="15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C2D-4276-91BD-10D2259BB25D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C2D-4276-91BD-10D2259BB25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0.13800000000000001</c:v>
                </c:pt>
                <c:pt idx="1">
                  <c:v>0.16500000000000001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5C2D-4276-91BD-10D2259BB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0.39600000000000002</c:v>
                </c:pt>
                <c:pt idx="1">
                  <c:v>0.35299999999999998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2D-4276-91BD-10D2259BB2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0.26600000000000001</c:v>
                </c:pt>
                <c:pt idx="1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2D-4276-91BD-10D2259BB2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0"/>
              <c:layout>
                <c:manualLayout>
                  <c:x val="-6.6472109258163495E-3"/>
                  <c:y val="-1.128615650810538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2D-4276-91BD-10D2259BB25D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9144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C2D-4276-91BD-10D2259BB25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0.17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2D-4276-91BD-10D2259BB2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B1C1-40B8-B3C0-594210F79DA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2.1999999999999999E-2</c:v>
                </c:pt>
                <c:pt idx="1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A-4980-8E1A-E5EEABE8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593844887876544"/>
          <c:y val="1.764873140857394E-3"/>
          <c:w val="0.73618630608414737"/>
          <c:h val="7.4264333240990993E-2"/>
        </c:manualLayout>
      </c:layout>
      <c:overlay val="0"/>
      <c:txPr>
        <a:bodyPr/>
        <a:lstStyle/>
        <a:p>
          <a:pPr>
            <a:defRPr sz="15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8905357418559"/>
          <c:y val="6.9099604074914361E-2"/>
          <c:w val="0.76793924656476764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Great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2B4-4EC1-8579-227D43B432B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2B4-4EC1-8579-227D43B432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0.127</c:v>
                </c:pt>
                <c:pt idx="1">
                  <c:v>0.18099999999999999</c:v>
                </c:pt>
                <c:pt idx="2">
                  <c:v>0.186</c:v>
                </c:pt>
                <c:pt idx="3">
                  <c:v>0.16800000000000001</c:v>
                </c:pt>
                <c:pt idx="4">
                  <c:v>0.23</c:v>
                </c:pt>
                <c:pt idx="5">
                  <c:v>0.19400000000000001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42B4-4EC1-8579-227D43B43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0.61799999999999999</c:v>
                </c:pt>
                <c:pt idx="1">
                  <c:v>0.65700000000000003</c:v>
                </c:pt>
                <c:pt idx="2">
                  <c:v>0.56200000000000006</c:v>
                </c:pt>
                <c:pt idx="3">
                  <c:v>0.59499999999999997</c:v>
                </c:pt>
                <c:pt idx="4">
                  <c:v>0.58699999999999997</c:v>
                </c:pt>
                <c:pt idx="5">
                  <c:v>0.66700000000000004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B4-4EC1-8579-227D43B43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A778-4AE4-9653-302F13A86E4D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A778-4AE4-9653-302F13A86E4D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A778-4AE4-9653-302F13A86E4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0.218</c:v>
                </c:pt>
                <c:pt idx="1">
                  <c:v>0.13700000000000001</c:v>
                </c:pt>
                <c:pt idx="2">
                  <c:v>0.184</c:v>
                </c:pt>
                <c:pt idx="3">
                  <c:v>0.183</c:v>
                </c:pt>
                <c:pt idx="4">
                  <c:v>0.16</c:v>
                </c:pt>
                <c:pt idx="5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B4-4EC1-8579-227D43B432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A778-4AE4-9653-302F13A86E4D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A778-4AE4-9653-302F13A86E4D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2B4-4EC1-8579-227D43B432B7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A778-4AE4-9653-302F13A86E4D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2B4-4EC1-8579-227D43B432B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3.4000000000000002E-2</c:v>
                </c:pt>
                <c:pt idx="1">
                  <c:v>2.4E-2</c:v>
                </c:pt>
                <c:pt idx="2">
                  <c:v>6.7000000000000004E-2</c:v>
                </c:pt>
                <c:pt idx="3">
                  <c:v>5.2999999999999999E-2</c:v>
                </c:pt>
                <c:pt idx="4">
                  <c:v>1.4999999999999999E-2</c:v>
                </c:pt>
                <c:pt idx="5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B4-4EC1-8579-227D43B43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/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001718124050282"/>
          <c:y val="1.764873140857394E-3"/>
          <c:w val="0.76795065501680715"/>
          <c:h val="5.8431919355668778E-2"/>
        </c:manualLayout>
      </c:layout>
      <c:overlay val="0"/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6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8905357418559"/>
          <c:y val="6.9099604074914361E-2"/>
          <c:w val="0.76793924656476764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2B4-4EC1-8579-227D43B432B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2B4-4EC1-8579-227D43B432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0.28999999999999998</c:v>
                </c:pt>
                <c:pt idx="1">
                  <c:v>0.151</c:v>
                </c:pt>
                <c:pt idx="2">
                  <c:v>0.11899999999999999</c:v>
                </c:pt>
                <c:pt idx="3">
                  <c:v>0.153</c:v>
                </c:pt>
                <c:pt idx="4">
                  <c:v>9.9000000000000005E-2</c:v>
                </c:pt>
                <c:pt idx="5">
                  <c:v>0.11799999999999999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42B4-4EC1-8579-227D43B43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0.41799999999999998</c:v>
                </c:pt>
                <c:pt idx="1">
                  <c:v>0.44400000000000001</c:v>
                </c:pt>
                <c:pt idx="2">
                  <c:v>0.38200000000000001</c:v>
                </c:pt>
                <c:pt idx="3">
                  <c:v>0.40600000000000003</c:v>
                </c:pt>
                <c:pt idx="4">
                  <c:v>0.53400000000000003</c:v>
                </c:pt>
                <c:pt idx="5">
                  <c:v>0.48899999999999999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B4-4EC1-8579-227D43B43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0.2</c:v>
                </c:pt>
                <c:pt idx="1">
                  <c:v>0.28499999999999998</c:v>
                </c:pt>
                <c:pt idx="2">
                  <c:v>0.35299999999999998</c:v>
                </c:pt>
                <c:pt idx="3">
                  <c:v>0.313</c:v>
                </c:pt>
                <c:pt idx="4">
                  <c:v>0.26700000000000002</c:v>
                </c:pt>
                <c:pt idx="5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B4-4EC1-8579-227D43B432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2B4-4EC1-8579-227D43B432B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2B4-4EC1-8579-227D43B432B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7.1999999999999995E-2</c:v>
                </c:pt>
                <c:pt idx="1">
                  <c:v>9.8000000000000004E-2</c:v>
                </c:pt>
                <c:pt idx="2">
                  <c:v>0.111</c:v>
                </c:pt>
                <c:pt idx="3">
                  <c:v>0.10199999999999999</c:v>
                </c:pt>
                <c:pt idx="4">
                  <c:v>9.0999999999999998E-2</c:v>
                </c:pt>
                <c:pt idx="5">
                  <c:v>0.113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B4-4EC1-8579-227D43B432B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24AF-4A88-A343-27E1BEEA089B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24AF-4A88-A343-27E1BEEA089B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24AF-4A88-A343-27E1BEEA089B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24AF-4A88-A343-27E1BEEA089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1.7999999999999999E-2</c:v>
                </c:pt>
                <c:pt idx="1">
                  <c:v>2.1000000000000001E-2</c:v>
                </c:pt>
                <c:pt idx="2">
                  <c:v>3.5000000000000003E-2</c:v>
                </c:pt>
                <c:pt idx="3">
                  <c:v>2.5000000000000001E-2</c:v>
                </c:pt>
                <c:pt idx="4">
                  <c:v>7.6E-3</c:v>
                </c:pt>
                <c:pt idx="5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B4-4EC1-8579-227D43B43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/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001718124050282"/>
          <c:y val="1.764873140857394E-3"/>
          <c:w val="0.76795065501680715"/>
          <c:h val="5.84319193556687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6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8905357418559"/>
          <c:y val="6.9099604074914361E-2"/>
          <c:w val="0.76793924656476764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2B4-4EC1-8579-227D43B432B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2B4-4EC1-8579-227D43B432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0.182</c:v>
                </c:pt>
                <c:pt idx="1">
                  <c:v>6.9000000000000006E-2</c:v>
                </c:pt>
                <c:pt idx="2">
                  <c:v>6.0999999999999999E-2</c:v>
                </c:pt>
                <c:pt idx="3">
                  <c:v>8.1000000000000003E-2</c:v>
                </c:pt>
                <c:pt idx="4">
                  <c:v>4.4999999999999998E-2</c:v>
                </c:pt>
                <c:pt idx="5">
                  <c:v>4.3999999999999997E-2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42B4-4EC1-8579-227D43B43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0.14599999999999999</c:v>
                </c:pt>
                <c:pt idx="1">
                  <c:v>0.17100000000000001</c:v>
                </c:pt>
                <c:pt idx="2">
                  <c:v>0.192</c:v>
                </c:pt>
                <c:pt idx="3">
                  <c:v>0.21299999999999999</c:v>
                </c:pt>
                <c:pt idx="4">
                  <c:v>9.0999999999999998E-2</c:v>
                </c:pt>
                <c:pt idx="5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B4-4EC1-8579-227D43B43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0.4</c:v>
                </c:pt>
                <c:pt idx="1">
                  <c:v>0.47899999999999998</c:v>
                </c:pt>
                <c:pt idx="2">
                  <c:v>0.46300000000000002</c:v>
                </c:pt>
                <c:pt idx="3">
                  <c:v>0.439</c:v>
                </c:pt>
                <c:pt idx="4">
                  <c:v>0.47699999999999998</c:v>
                </c:pt>
                <c:pt idx="5">
                  <c:v>0.441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B4-4EC1-8579-227D43B432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2B4-4EC1-8579-227D43B432B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2B4-4EC1-8579-227D43B432B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0.2</c:v>
                </c:pt>
                <c:pt idx="1">
                  <c:v>0.24099999999999999</c:v>
                </c:pt>
                <c:pt idx="2">
                  <c:v>0.23499999999999999</c:v>
                </c:pt>
                <c:pt idx="3">
                  <c:v>0.22700000000000001</c:v>
                </c:pt>
                <c:pt idx="4">
                  <c:v>0.30299999999999999</c:v>
                </c:pt>
                <c:pt idx="5">
                  <c:v>0.28899999999999998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B4-4EC1-8579-227D43B432B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24AF-4A88-A343-27E1BEEA089B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24AF-4A88-A343-27E1BEEA089B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24AF-4A88-A343-27E1BEEA089B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24AF-4A88-A343-27E1BEEA089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7.2999999999999995E-2</c:v>
                </c:pt>
                <c:pt idx="1">
                  <c:v>3.9E-2</c:v>
                </c:pt>
                <c:pt idx="2">
                  <c:v>4.9000000000000002E-2</c:v>
                </c:pt>
                <c:pt idx="3">
                  <c:v>3.9E-2</c:v>
                </c:pt>
                <c:pt idx="4">
                  <c:v>8.3000000000000004E-2</c:v>
                </c:pt>
                <c:pt idx="5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B4-4EC1-8579-227D43B43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/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001718124050282"/>
          <c:y val="1.764873140857394E-3"/>
          <c:w val="0.76795065501680715"/>
          <c:h val="5.84319193556687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6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8905357418559"/>
          <c:y val="6.9099604074914361E-2"/>
          <c:w val="0.76793924656476764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2B4-4EC1-8579-227D43B432B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2B4-4EC1-8579-227D43B432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0.109</c:v>
                </c:pt>
                <c:pt idx="1">
                  <c:v>8.5000000000000006E-2</c:v>
                </c:pt>
                <c:pt idx="2">
                  <c:v>0.106</c:v>
                </c:pt>
                <c:pt idx="3">
                  <c:v>0.10299999999999999</c:v>
                </c:pt>
                <c:pt idx="4">
                  <c:v>8.3000000000000004E-2</c:v>
                </c:pt>
                <c:pt idx="5">
                  <c:v>8.1000000000000003E-2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42B4-4EC1-8579-227D43B43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0.27300000000000002</c:v>
                </c:pt>
                <c:pt idx="1">
                  <c:v>0.28100000000000003</c:v>
                </c:pt>
                <c:pt idx="2">
                  <c:v>0.254</c:v>
                </c:pt>
                <c:pt idx="3">
                  <c:v>0.307</c:v>
                </c:pt>
                <c:pt idx="4">
                  <c:v>0.26500000000000001</c:v>
                </c:pt>
                <c:pt idx="5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B4-4EC1-8579-227D43B43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0.36399999999999999</c:v>
                </c:pt>
                <c:pt idx="1">
                  <c:v>0.36499999999999999</c:v>
                </c:pt>
                <c:pt idx="2">
                  <c:v>0.41799999999999998</c:v>
                </c:pt>
                <c:pt idx="3">
                  <c:v>0.35399999999999998</c:v>
                </c:pt>
                <c:pt idx="4">
                  <c:v>0.371</c:v>
                </c:pt>
                <c:pt idx="5">
                  <c:v>0.33200000000000002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B4-4EC1-8579-227D43B432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2B4-4EC1-8579-227D43B432B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2B4-4EC1-8579-227D43B432B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0.16500000000000001</c:v>
                </c:pt>
                <c:pt idx="1">
                  <c:v>0.214</c:v>
                </c:pt>
                <c:pt idx="2">
                  <c:v>0.157</c:v>
                </c:pt>
                <c:pt idx="3">
                  <c:v>0.17899999999999999</c:v>
                </c:pt>
                <c:pt idx="4">
                  <c:v>0.20399999999999999</c:v>
                </c:pt>
                <c:pt idx="5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B4-4EC1-8579-227D43B432B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24AF-4A88-A343-27E1BEEA089B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24AF-4A88-A343-27E1BEEA089B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24AF-4A88-A343-27E1BEEA089B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24AF-4A88-A343-27E1BEEA089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9.0999999999999998E-2</c:v>
                </c:pt>
                <c:pt idx="1">
                  <c:v>5.3999999999999999E-2</c:v>
                </c:pt>
                <c:pt idx="2">
                  <c:v>6.3E-2</c:v>
                </c:pt>
                <c:pt idx="3">
                  <c:v>5.6000000000000001E-2</c:v>
                </c:pt>
                <c:pt idx="4">
                  <c:v>7.5999999999999998E-2</c:v>
                </c:pt>
                <c:pt idx="5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B4-4EC1-8579-227D43B43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/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001718124050282"/>
          <c:y val="1.764873140857394E-3"/>
          <c:w val="0.76795065501680715"/>
          <c:h val="5.84319193556687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6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8905357418559"/>
          <c:y val="6.9099604074914361E-2"/>
          <c:w val="0.76793924656476764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42B4-4EC1-8579-227D43B432B7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42B4-4EC1-8579-227D43B432B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0.14399999999999999</c:v>
                </c:pt>
                <c:pt idx="1">
                  <c:v>0.129</c:v>
                </c:pt>
                <c:pt idx="2">
                  <c:v>0.16500000000000001</c:v>
                </c:pt>
                <c:pt idx="3">
                  <c:v>0.159</c:v>
                </c:pt>
                <c:pt idx="4">
                  <c:v>0.20699999999999999</c:v>
                </c:pt>
                <c:pt idx="5">
                  <c:v>9.4E-2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42B4-4EC1-8579-227D43B43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0.23599999999999999</c:v>
                </c:pt>
                <c:pt idx="1">
                  <c:v>0.38400000000000001</c:v>
                </c:pt>
                <c:pt idx="2">
                  <c:v>0.37</c:v>
                </c:pt>
                <c:pt idx="3">
                  <c:v>0.39200000000000002</c:v>
                </c:pt>
                <c:pt idx="4">
                  <c:v>0.27400000000000002</c:v>
                </c:pt>
                <c:pt idx="5">
                  <c:v>0.42599999999999999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B4-4EC1-8579-227D43B43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0.34399999999999997</c:v>
                </c:pt>
                <c:pt idx="1">
                  <c:v>0.27500000000000002</c:v>
                </c:pt>
                <c:pt idx="2">
                  <c:v>0.28000000000000003</c:v>
                </c:pt>
                <c:pt idx="3">
                  <c:v>0.26700000000000002</c:v>
                </c:pt>
                <c:pt idx="4">
                  <c:v>0.31</c:v>
                </c:pt>
                <c:pt idx="5">
                  <c:v>0.25900000000000001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B4-4EC1-8579-227D43B432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C-42B4-4EC1-8579-227D43B432B7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E-42B4-4EC1-8579-227D43B432B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0.23599999999999999</c:v>
                </c:pt>
                <c:pt idx="1">
                  <c:v>0.192</c:v>
                </c:pt>
                <c:pt idx="2">
                  <c:v>0.154</c:v>
                </c:pt>
                <c:pt idx="3">
                  <c:v>0.156</c:v>
                </c:pt>
                <c:pt idx="4">
                  <c:v>0.13800000000000001</c:v>
                </c:pt>
                <c:pt idx="5">
                  <c:v>0.18099999999999999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2B4-4EC1-8579-227D43B432B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24AF-4A88-A343-27E1BEEA089B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24AF-4A88-A343-27E1BEEA089B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24AF-4A88-A343-27E1BEEA089B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24AF-4A88-A343-27E1BEEA089B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24AF-4A88-A343-27E1BEEA089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EDTX</c:v>
                </c:pt>
                <c:pt idx="1">
                  <c:v>Outside EDTX</c:v>
                </c:pt>
                <c:pt idx="2">
                  <c:v>EDTX</c:v>
                </c:pt>
                <c:pt idx="3">
                  <c:v>Outside EDTX</c:v>
                </c:pt>
                <c:pt idx="4">
                  <c:v>EDTX</c:v>
                </c:pt>
                <c:pt idx="5">
                  <c:v>Outside EDTX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3.5999999999999997E-2</c:v>
                </c:pt>
                <c:pt idx="1">
                  <c:v>0.02</c:v>
                </c:pt>
                <c:pt idx="2">
                  <c:v>3.1E-2</c:v>
                </c:pt>
                <c:pt idx="3">
                  <c:v>2.4E-2</c:v>
                </c:pt>
                <c:pt idx="4">
                  <c:v>6.9000000000000006E-2</c:v>
                </c:pt>
                <c:pt idx="5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B4-4EC1-8579-227D43B43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/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9001718124050282"/>
          <c:y val="1.764873140857394E-3"/>
          <c:w val="0.76795065501680715"/>
          <c:h val="5.84319193556687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6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25131233595802"/>
          <c:y val="3.9680247792986754E-2"/>
          <c:w val="0.45272504466501606"/>
          <c:h val="0.86831558952441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21075750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67-45F4-96D8-030F2C7CC8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20139774.43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67-45F4-96D8-030F2C7CC8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11612846.25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67-45F4-96D8-030F2C7CC8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9177483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67-45F4-96D8-030F2C7CC81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21030585.079999998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067-45F4-96D8-030F2C7CC81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4320000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067-45F4-96D8-030F2C7CC81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8472106.0399999991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54-47AC-BD3E-A4E4E5E6BC7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38755000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54-47AC-BD3E-A4E4E5E6BC7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Sheet1!$K$2</c:f>
              <c:numCache>
                <c:formatCode>General</c:formatCode>
                <c:ptCount val="1"/>
                <c:pt idx="0">
                  <c:v>24335201.73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54-47AC-BD3E-A4E4E5E6BC71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Sheet1!$L$2</c:f>
              <c:numCache>
                <c:formatCode>General</c:formatCode>
                <c:ptCount val="1"/>
                <c:pt idx="0">
                  <c:v>2385906.2000000002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A54-47AC-BD3E-A4E4E5E6BC71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Series 12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Sheet1!$M$2</c:f>
              <c:numCache>
                <c:formatCode>General</c:formatCode>
                <c:ptCount val="1"/>
                <c:pt idx="0">
                  <c:v>29370244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54-47AC-BD3E-A4E4E5E6BC71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Defense Wins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Sheet1!$N$2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54-47AC-BD3E-A4E4E5E6BC71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Sheet1!$O$2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54-47AC-BD3E-A4E4E5E6BC71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Column12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Sheet1!$P$2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A54-47AC-BD3E-A4E4E5E6BC71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Column 13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Sheet1!$Q$2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54-47AC-BD3E-A4E4E5E6BC71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Column 14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Sheet1!$R$2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A54-47AC-BD3E-A4E4E5E6BC71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Column 15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2017</c:v>
                </c:pt>
              </c:numCache>
            </c:numRef>
          </c:cat>
          <c:val>
            <c:numRef>
              <c:f>Sheet1!$S$2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C-8A54-47AC-BD3E-A4E4E5E6B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  <c:extLst>
          <c:ext xmlns:c15="http://schemas.microsoft.com/office/drawing/2012/chart" uri="{02D57815-91ED-43cb-92C2-25804820EDAC}">
            <c15:filteredBar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Series 7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Sheet1!$H$2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D067-45F4-96D8-030F2C7CC811}"/>
                  </c:ext>
                </c:extLst>
              </c15:ser>
            </c15:filteredBarSeries>
          </c:ext>
        </c:extLst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1225219.51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D2-4B66-A612-B604088C53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203265290.33000001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D2-4B66-A612-B604088C530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43300000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D2-4B66-A612-B604088C530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210840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D2-4B66-A612-B604088C530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13346743.800000001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D2-4B66-A612-B604088C530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5924374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D2-4B66-A612-B604088C530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Defense Wins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D2-4B66-A612-B604088C530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B2-44C8-A909-F073731F3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AD2-4B66-A612-B604088C5303}"/>
                  </c:ext>
                </c:extLst>
              </c15:ser>
            </c15:filteredBarSeries>
          </c:ext>
        </c:extLst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1858041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AD-4572-B81C-C2D1D23BBA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1429676.39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AD-4572-B81C-C2D1D23BBAF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200000000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AD-4572-B81C-C2D1D23BBAF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Defense Wins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3AD-4572-B81C-C2D1D23BBAF7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AD-4572-B81C-C2D1D23BBAF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AD-4572-B81C-C2D1D23BBAF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2019</c:v>
                </c:pt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EC-4282-A736-646E717F6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172554269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1-4047-8BC2-3C4008F2E7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77927573.400000006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1-4047-8BC2-3C4008F2E7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421-4047-8BC2-3C4008F2E7CC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25234629.800000001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21-4047-8BC2-3C4008F2E7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709789.74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421-4047-8BC2-3C4008F2E7C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Defense Wins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DF-4A3E-9CEF-5D38A60837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DF-4A3E-9CEF-5D38A608375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DF-4A3E-9CEF-5D38A608375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DF-4A3E-9CEF-5D38A608375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DF-4A3E-9CEF-5D38A608375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Column7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Sheet1!$K$2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DF-4A3E-9CEF-5D38A6083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&lt; High School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65B6-489E-8BC7-9508F9453C44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65B6-489E-8BC7-9508F9453C44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182880" tIns="19050" rIns="0" bIns="19050" anchor="ctr">
                  <a:spAutoFit/>
                </a:bodyPr>
                <a:lstStyle/>
                <a:p>
                  <a:pPr>
                    <a:defRPr sz="15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5B6-489E-8BC7-9508F9453C44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182880" tIns="19050" rIns="0" bIns="19050" anchor="ctr">
                  <a:spAutoFit/>
                </a:bodyPr>
                <a:lstStyle/>
                <a:p>
                  <a:pPr>
                    <a:defRPr sz="15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65B6-489E-8BC7-9508F9453C4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0.14499999999999999</c:v>
                </c:pt>
                <c:pt idx="1">
                  <c:v>0.126</c:v>
                </c:pt>
                <c:pt idx="2">
                  <c:v>7.0999999999999994E-2</c:v>
                </c:pt>
                <c:pt idx="3">
                  <c:v>0.127</c:v>
                </c:pt>
                <c:pt idx="4">
                  <c:v>0.17199999999999999</c:v>
                </c:pt>
                <c:pt idx="5">
                  <c:v>0.154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65B6-489E-8BC7-9508F9453C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School to Some College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lIns="182880" rIns="0"/>
                <a:lstStyle/>
                <a:p>
                  <a:pPr>
                    <a:defRPr sz="15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65B6-489E-8BC7-9508F9453C4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0.64400000000000002</c:v>
                </c:pt>
                <c:pt idx="1">
                  <c:v>0.66</c:v>
                </c:pt>
                <c:pt idx="2">
                  <c:v>0.46200000000000002</c:v>
                </c:pt>
                <c:pt idx="3">
                  <c:v>0.68</c:v>
                </c:pt>
                <c:pt idx="4">
                  <c:v>0.65500000000000003</c:v>
                </c:pt>
                <c:pt idx="5">
                  <c:v>0.68200000000000005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B6-489E-8BC7-9508F9453C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College Grad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0.14199999999999999</c:v>
                </c:pt>
                <c:pt idx="1">
                  <c:v>0.14199999999999999</c:v>
                </c:pt>
                <c:pt idx="2">
                  <c:v>0.30299999999999999</c:v>
                </c:pt>
                <c:pt idx="3">
                  <c:v>0.13100000000000001</c:v>
                </c:pt>
                <c:pt idx="4">
                  <c:v>9.4E-2</c:v>
                </c:pt>
                <c:pt idx="5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B6-489E-8BC7-9508F9453C4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Post Grad</c:v>
                </c:pt>
              </c:strCache>
            </c:strRef>
          </c:tx>
          <c:spPr>
            <a:solidFill>
              <a:srgbClr val="604A7B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6.9000000000000006E-2</c:v>
                </c:pt>
                <c:pt idx="1">
                  <c:v>7.1999999999999995E-2</c:v>
                </c:pt>
                <c:pt idx="2">
                  <c:v>0.16500000000000001</c:v>
                </c:pt>
                <c:pt idx="3">
                  <c:v>5.7000000000000002E-2</c:v>
                </c:pt>
                <c:pt idx="4">
                  <c:v>8.1000000000000003E-2</c:v>
                </c:pt>
                <c:pt idx="5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B6-489E-8BC7-9508F9453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6644428537341924"/>
          <c:y val="1.764873140857394E-3"/>
          <c:w val="0.80022238129324741"/>
          <c:h val="6.815494461497397E-2"/>
        </c:manualLayout>
      </c:layout>
      <c:overlay val="0"/>
      <c:txPr>
        <a:bodyPr/>
        <a:lstStyle/>
        <a:p>
          <a:pPr>
            <a:defRPr sz="15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102792510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7-44B1-A3CB-E21B852FF9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300225000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7-44B1-A3CB-E21B852FF9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8500000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7-44B1-A3CB-E21B852FF9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7474876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7-44B1-A3CB-E21B852FF9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Defense Wins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C7-44B1-A3CB-E21B852FF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48665793.090000004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C-4FC0-8590-210E9C9F6D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266097.11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3C-4FC0-8590-210E9C9F6D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41997558.390000001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3C-4FC0-8590-210E9C9F6DD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218450000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3C-4FC0-8590-210E9C9F6DD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31622113.550000001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3C-4FC0-8590-210E9C9F6DD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4464224.4000000004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3C-4FC0-8590-210E9C9F6DD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4300000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83C-4FC0-8590-210E9C9F6DD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16000000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3C-4FC0-8590-210E9C9F6DD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6500000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83C-4FC0-8590-210E9C9F6DD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Defense Wins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83C-4FC0-8590-210E9C9F6DDB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2022</c:v>
                </c:pt>
              </c:numCache>
            </c:numRef>
          </c:cat>
          <c:val>
            <c:numRef>
              <c:f>Sheet1!$L$2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83C-4FC0-8590-210E9C9F6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Plaintiff Wins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166425206.80000001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B-4695-B9EB-48003A0D1E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11371208.25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4B-4695-B9EB-48003A0D1E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303150000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4B-4695-B9EB-48003A0D1E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6616397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4B-4695-B9EB-48003A0D1E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1684469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4B-4695-B9EB-48003A0D1E9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37481264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4B-4695-B9EB-48003A0D1E9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2023</c:v>
                </c:pt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11500000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4B-4695-B9EB-48003A0D1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8691567"/>
        <c:axId val="1083323199"/>
      </c:barChart>
      <c:catAx>
        <c:axId val="12186915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323199"/>
        <c:crosses val="autoZero"/>
        <c:auto val="1"/>
        <c:lblAlgn val="ctr"/>
        <c:lblOffset val="100"/>
        <c:noMultiLvlLbl val="0"/>
      </c:catAx>
      <c:valAx>
        <c:axId val="1083323199"/>
        <c:scaling>
          <c:logBase val="10"/>
          <c:orientation val="minMax"/>
          <c:max val="1000000000"/>
          <c:min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8691567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134175038465016E-2"/>
          <c:y val="2.4138306864184351E-2"/>
          <c:w val="0.91698162729658794"/>
          <c:h val="0.8877634681258063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C0-4C6D-9A10-A4F621976AE1}"/>
              </c:ext>
            </c:extLst>
          </c:dPt>
          <c:dPt>
            <c:idx val="1"/>
            <c:invertIfNegative val="1"/>
            <c:bubble3D val="0"/>
            <c:spPr>
              <a:solidFill>
                <a:srgbClr val="A1354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C0-4C6D-9A10-A4F621976AE1}"/>
              </c:ext>
            </c:extLst>
          </c:dPt>
          <c:dPt>
            <c:idx val="2"/>
            <c:invertIfNegative val="1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C0-4C6D-9A10-A4F621976AE1}"/>
              </c:ext>
            </c:extLst>
          </c:dPt>
          <c:dPt>
            <c:idx val="3"/>
            <c:invertIfNegative val="1"/>
            <c:bubble3D val="0"/>
            <c:spPr>
              <a:solidFill>
                <a:srgbClr val="604A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C0-4C6D-9A10-A4F621976AE1}"/>
              </c:ext>
            </c:extLst>
          </c:dPt>
          <c:dPt>
            <c:idx val="4"/>
            <c:invertIfNegative val="1"/>
            <c:bubble3D val="0"/>
            <c:spPr>
              <a:solidFill>
                <a:srgbClr val="31859C"/>
              </a:solidFill>
            </c:spPr>
            <c:extLst>
              <c:ext xmlns:c16="http://schemas.microsoft.com/office/drawing/2014/chart" uri="{C3380CC4-5D6E-409C-BE32-E72D297353CC}">
                <c16:uniqueId val="{00000009-6FC0-4C6D-9A10-A4F621976AE1}"/>
              </c:ext>
            </c:extLst>
          </c:dPt>
          <c:dPt>
            <c:idx val="5"/>
            <c:invertIfNegative val="1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0B-6FC0-4C6D-9A10-A4F621976AE1}"/>
              </c:ext>
            </c:extLst>
          </c:dPt>
          <c:dLbls>
            <c:dLbl>
              <c:idx val="0"/>
              <c:layout>
                <c:manualLayout>
                  <c:x val="1.2151258870418976E-7"/>
                  <c:y val="3.389841629965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406060606060602"/>
                      <c:h val="0.132627118644067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FC0-4C6D-9A10-A4F621976AE1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Beaumont</c:v>
                </c:pt>
                <c:pt idx="1">
                  <c:v>Lufkin</c:v>
                </c:pt>
                <c:pt idx="2">
                  <c:v>Marshall</c:v>
                </c:pt>
                <c:pt idx="3">
                  <c:v>Sherman</c:v>
                </c:pt>
                <c:pt idx="4">
                  <c:v>Texarkana</c:v>
                </c:pt>
                <c:pt idx="5">
                  <c:v>Tyler</c:v>
                </c:pt>
              </c:strCache>
            </c:strRef>
          </c:cat>
          <c:val>
            <c:numRef>
              <c:f>Sheet1!$B$2:$B$7</c:f>
              <c:numCache>
                <c:formatCode>"$"#,##0.00</c:formatCode>
                <c:ptCount val="6"/>
                <c:pt idx="0">
                  <c:v>56396</c:v>
                </c:pt>
                <c:pt idx="1">
                  <c:v>48971</c:v>
                </c:pt>
                <c:pt idx="2">
                  <c:v>53804</c:v>
                </c:pt>
                <c:pt idx="3">
                  <c:v>84355</c:v>
                </c:pt>
                <c:pt idx="4">
                  <c:v>54044</c:v>
                </c:pt>
                <c:pt idx="5">
                  <c:v>46567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C0-4C6D-9A10-A4F621976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742696"/>
        <c:axId val="412743088"/>
      </c:barChart>
      <c:catAx>
        <c:axId val="412742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12743088"/>
        <c:crosses val="autoZero"/>
        <c:auto val="1"/>
        <c:lblAlgn val="ctr"/>
        <c:lblOffset val="100"/>
        <c:noMultiLvlLbl val="1"/>
      </c:catAx>
      <c:valAx>
        <c:axId val="41274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12742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5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96986487800136"/>
          <c:y val="2.4138306864184351E-2"/>
          <c:w val="0.80003013512199861"/>
          <c:h val="0.8877634681258063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F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10-4147-AABD-0867FA6D4365}"/>
              </c:ext>
            </c:extLst>
          </c:dPt>
          <c:dPt>
            <c:idx val="1"/>
            <c:invertIfNegative val="1"/>
            <c:bubble3D val="0"/>
            <c:spPr>
              <a:solidFill>
                <a:srgbClr val="A1354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10-4147-AABD-0867FA6D4365}"/>
              </c:ext>
            </c:extLst>
          </c:dPt>
          <c:dPt>
            <c:idx val="2"/>
            <c:invertIfNegative val="1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10-4147-AABD-0867FA6D4365}"/>
              </c:ext>
            </c:extLst>
          </c:dPt>
          <c:dPt>
            <c:idx val="3"/>
            <c:invertIfNegative val="1"/>
            <c:bubble3D val="0"/>
            <c:spPr>
              <a:solidFill>
                <a:srgbClr val="604A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10-4147-AABD-0867FA6D4365}"/>
              </c:ext>
            </c:extLst>
          </c:dPt>
          <c:dPt>
            <c:idx val="4"/>
            <c:invertIfNegative val="1"/>
            <c:bubble3D val="0"/>
            <c:spPr>
              <a:solidFill>
                <a:srgbClr val="31859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10-4147-AABD-0867FA6D4365}"/>
              </c:ext>
            </c:extLst>
          </c:dPt>
          <c:dPt>
            <c:idx val="5"/>
            <c:invertIfNegative val="1"/>
            <c:bubble3D val="0"/>
            <c:spPr>
              <a:solidFill>
                <a:srgbClr val="E46C0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10-4147-AABD-0867FA6D4365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10-4147-AABD-0867FA6D4365}"/>
                </c:ext>
              </c:extLst>
            </c:dLbl>
            <c:dLbl>
              <c:idx val="1"/>
              <c:layout>
                <c:manualLayout>
                  <c:x val="0"/>
                  <c:y val="8.4745762711863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10-4147-AABD-0867FA6D4365}"/>
                </c:ext>
              </c:extLst>
            </c:dLbl>
            <c:dLbl>
              <c:idx val="2"/>
              <c:layout>
                <c:manualLayout>
                  <c:x val="-6.1621410000746246E-17"/>
                  <c:y val="-6.0418490817460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10-4147-AABD-0867FA6D4365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10-4147-AABD-0867FA6D43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4B70D6A-9D42-4ED9-B7CA-B89AAC69F8D7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310-4147-AABD-0867FA6D4365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10-4147-AABD-0867FA6D4365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Beaumont</c:v>
                </c:pt>
                <c:pt idx="1">
                  <c:v>Lufkin</c:v>
                </c:pt>
                <c:pt idx="2">
                  <c:v>Marshall</c:v>
                </c:pt>
                <c:pt idx="3">
                  <c:v>Sherman</c:v>
                </c:pt>
                <c:pt idx="4">
                  <c:v>Texarkana</c:v>
                </c:pt>
                <c:pt idx="5">
                  <c:v>Tyler</c:v>
                </c:pt>
              </c:strCache>
            </c:strRef>
          </c:cat>
          <c:val>
            <c:numRef>
              <c:f>Sheet1!$B$2:$B$7</c:f>
              <c:numCache>
                <c:formatCode>"$"#,##0.00</c:formatCode>
                <c:ptCount val="6"/>
                <c:pt idx="0">
                  <c:v>28467</c:v>
                </c:pt>
                <c:pt idx="1">
                  <c:v>25176</c:v>
                </c:pt>
                <c:pt idx="2">
                  <c:v>26617</c:v>
                </c:pt>
                <c:pt idx="3">
                  <c:v>39646</c:v>
                </c:pt>
                <c:pt idx="4">
                  <c:v>27382</c:v>
                </c:pt>
                <c:pt idx="5">
                  <c:v>23746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310-4147-AABD-0867FA6D4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742696"/>
        <c:axId val="412743088"/>
      </c:barChart>
      <c:catAx>
        <c:axId val="412742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412743088"/>
        <c:crosses val="autoZero"/>
        <c:auto val="1"/>
        <c:lblAlgn val="ctr"/>
        <c:lblOffset val="100"/>
        <c:noMultiLvlLbl val="1"/>
      </c:catAx>
      <c:valAx>
        <c:axId val="412743088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412742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5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Rent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B73B-4535-80B8-2533FCE59CCF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B73B-4535-80B8-2533FCE59CC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0.30399999999999999</c:v>
                </c:pt>
                <c:pt idx="1">
                  <c:v>0.33400000000000002</c:v>
                </c:pt>
                <c:pt idx="2">
                  <c:v>0.34</c:v>
                </c:pt>
                <c:pt idx="3">
                  <c:v>0.24</c:v>
                </c:pt>
                <c:pt idx="4">
                  <c:v>0.29799999999999999</c:v>
                </c:pt>
                <c:pt idx="5">
                  <c:v>0.28999999999999998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B73B-4535-80B8-2533FCE59C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Own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Tyler</c:v>
                </c:pt>
                <c:pt idx="1">
                  <c:v>Texarkana</c:v>
                </c:pt>
                <c:pt idx="2">
                  <c:v>Sherman</c:v>
                </c:pt>
                <c:pt idx="3">
                  <c:v>Marshall</c:v>
                </c:pt>
                <c:pt idx="4">
                  <c:v>Lufkin</c:v>
                </c:pt>
                <c:pt idx="5">
                  <c:v>Beaumont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0.69599999999999995</c:v>
                </c:pt>
                <c:pt idx="1">
                  <c:v>0.66600000000000004</c:v>
                </c:pt>
                <c:pt idx="2">
                  <c:v>0.65500000000000003</c:v>
                </c:pt>
                <c:pt idx="3">
                  <c:v>0.75700000000000001</c:v>
                </c:pt>
                <c:pt idx="4">
                  <c:v>0.70099999999999996</c:v>
                </c:pt>
                <c:pt idx="5">
                  <c:v>0.70899999999999996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3B-4535-80B8-2533FCE59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</c:plotArea>
    <c:legend>
      <c:legendPos val="t"/>
      <c:layout>
        <c:manualLayout>
          <c:xMode val="edge"/>
          <c:yMode val="edge"/>
          <c:x val="0.32553519446432833"/>
          <c:y val="1.764873140857394E-3"/>
          <c:w val="0.48245538057742787"/>
          <c:h val="6.815494461497397E-2"/>
        </c:manualLayout>
      </c:layout>
      <c:overlay val="0"/>
      <c:txPr>
        <a:bodyPr/>
        <a:lstStyle/>
        <a:p>
          <a:pPr>
            <a:defRPr sz="15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Great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C2D-4276-91BD-10D2259BB25D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C2D-4276-91BD-10D2259BB25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0.16900000000000001</c:v>
                </c:pt>
                <c:pt idx="1">
                  <c:v>0.188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5C2D-4276-91BD-10D2259BB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0.66100000000000003</c:v>
                </c:pt>
                <c:pt idx="1">
                  <c:v>0.59199999999999997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2D-4276-91BD-10D2259BB2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Little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0"/>
              <c:layout>
                <c:manualLayout>
                  <c:x val="-6.6472109258163495E-3"/>
                  <c:y val="-1.128615650810538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E9-454A-A12A-AF8C3DD85BC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0.14099999999999999</c:v>
                </c:pt>
                <c:pt idx="1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2D-4276-91BD-10D2259BB2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8-5C2D-4276-91BD-10D2259BB25D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9144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C2D-4276-91BD-10D2259BB25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2.8000000000000001E-2</c:v>
                </c:pt>
                <c:pt idx="1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2D-4276-91BD-10D2259BB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763828283041893"/>
          <c:y val="1.764873140857394E-3"/>
          <c:w val="0.73448647213249385"/>
          <c:h val="7.4264333240990993E-2"/>
        </c:manualLayout>
      </c:layout>
      <c:overlay val="0"/>
      <c:txPr>
        <a:bodyPr/>
        <a:lstStyle/>
        <a:p>
          <a:pPr>
            <a:defRPr sz="15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C2D-4276-91BD-10D2259BB25D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C2D-4276-91BD-10D2259BB25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0.124</c:v>
                </c:pt>
                <c:pt idx="1">
                  <c:v>0.129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5C2D-4276-91BD-10D2259BB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0.45600000000000002</c:v>
                </c:pt>
                <c:pt idx="1">
                  <c:v>0.434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2D-4276-91BD-10D2259BB2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0.28799999999999998</c:v>
                </c:pt>
                <c:pt idx="1">
                  <c:v>0.30499999999999999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2D-4276-91BD-10D2259BB2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0"/>
              <c:layout>
                <c:manualLayout>
                  <c:x val="-6.6472109258163495E-3"/>
                  <c:y val="-1.128615650810538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2D-4276-91BD-10D2259BB25D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9144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C2D-4276-91BD-10D2259BB25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0.106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2D-4276-91BD-10D2259BB2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B1C1-40B8-B3C0-594210F79DA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2.4E-2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A-4980-8E1A-E5EEABE8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593844887876544"/>
          <c:y val="1.764873140857394E-3"/>
          <c:w val="0.73618630608414737"/>
          <c:h val="7.4264333240990993E-2"/>
        </c:manualLayout>
      </c:layout>
      <c:overlay val="0"/>
      <c:txPr>
        <a:bodyPr/>
        <a:lstStyle/>
        <a:p>
          <a:pPr>
            <a:defRPr sz="15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C2D-4276-91BD-10D2259BB25D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C2D-4276-91BD-10D2259BB25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0.05</c:v>
                </c:pt>
                <c:pt idx="1">
                  <c:v>0.05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5C2D-4276-91BD-10D2259BB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0.17799999999999999</c:v>
                </c:pt>
                <c:pt idx="1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2D-4276-91BD-10D2259BB2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0.45600000000000002</c:v>
                </c:pt>
                <c:pt idx="1">
                  <c:v>0.45400000000000001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2D-4276-91BD-10D2259BB2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0"/>
              <c:layout>
                <c:manualLayout>
                  <c:x val="-6.6472109258163495E-3"/>
                  <c:y val="-1.128615650810538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2D-4276-91BD-10D2259BB25D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9144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C2D-4276-91BD-10D2259BB25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0.26400000000000001</c:v>
                </c:pt>
                <c:pt idx="1">
                  <c:v>0.27600000000000002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2D-4276-91BD-10D2259BB2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B1C1-40B8-B3C0-594210F79DA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4.7E-2</c:v>
                </c:pt>
                <c:pt idx="1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A-4980-8E1A-E5EEABE8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593844887876544"/>
          <c:y val="1.764873140857394E-3"/>
          <c:w val="0.73618630608414737"/>
          <c:h val="7.4264333240990993E-2"/>
        </c:manualLayout>
      </c:layout>
      <c:overlay val="0"/>
      <c:txPr>
        <a:bodyPr/>
        <a:lstStyle/>
        <a:p>
          <a:pPr>
            <a:defRPr sz="15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7203531376759"/>
          <c:y val="6.9099604074914361E-2"/>
          <c:w val="0.79952875208780716"/>
          <c:h val="0.85328284176342362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5C2D-4276-91BD-10D2259BB25D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5C2D-4276-91BD-10D2259BB25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7.5999999999999998E-2</c:v>
                </c:pt>
                <c:pt idx="1">
                  <c:v>8.7999999999999995E-2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4-5C2D-4276-91BD-10D2259BB2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95B3D7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0.29799999999999999</c:v>
                </c:pt>
                <c:pt idx="1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2D-4276-91BD-10D2259BB2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0.34</c:v>
                </c:pt>
                <c:pt idx="1">
                  <c:v>0.38600000000000001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2D-4276-91BD-10D2259BB2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D99694"/>
            </a:solidFill>
          </c:spPr>
          <c:invertIfNegative val="0"/>
          <c:dLbls>
            <c:dLbl>
              <c:idx val="0"/>
              <c:layout>
                <c:manualLayout>
                  <c:x val="-6.6472109258163495E-3"/>
                  <c:y val="-1.128615650810538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2D-4276-91BD-10D2259BB25D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9144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5C2D-4276-91BD-10D2259BB25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0.217</c:v>
                </c:pt>
                <c:pt idx="1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2D-4276-91BD-10D2259BB2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A1354A"/>
            </a:solidFill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0" tIns="19050" rIns="0" bIns="19050" anchor="ctr">
                  <a:spAutoFit/>
                </a:bodyPr>
                <a:lstStyle/>
                <a:p>
                  <a:pPr>
                    <a:defRPr sz="1800" b="1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B1C1-40B8-B3C0-594210F79DA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Outside EDTX</c:v>
                </c:pt>
                <c:pt idx="1">
                  <c:v>EDTX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0.06</c:v>
                </c:pt>
                <c:pt idx="1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A-4980-8E1A-E5EEABE86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356848"/>
        <c:axId val="387357240"/>
      </c:barChart>
      <c:catAx>
        <c:axId val="38735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 algn="r"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7240"/>
        <c:crosses val="autoZero"/>
        <c:auto val="1"/>
        <c:lblAlgn val="ctr"/>
        <c:lblOffset val="100"/>
        <c:noMultiLvlLbl val="1"/>
      </c:catAx>
      <c:valAx>
        <c:axId val="38735724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387356848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763828283041893"/>
          <c:y val="1.764873140857394E-3"/>
          <c:w val="0.73448647213249385"/>
          <c:h val="7.4264333240990993E-2"/>
        </c:manualLayout>
      </c:layout>
      <c:overlay val="0"/>
      <c:txPr>
        <a:bodyPr/>
        <a:lstStyle/>
        <a:p>
          <a:pPr>
            <a:defRPr sz="15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0.01961</cdr:x>
      <cdr:y>0.35593</cdr:y>
    </cdr:from>
    <cdr:to>
      <cdr:x>0.96078</cdr:x>
      <cdr:y>0.35593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A45F007-F0F1-DB26-1944-636E966B746C}"/>
            </a:ext>
          </a:extLst>
        </cdr:cNvPr>
        <cdr:cNvCxnSpPr/>
      </cdr:nvCxnSpPr>
      <cdr:spPr>
        <a:xfrm xmlns:a="http://schemas.openxmlformats.org/drawingml/2006/main">
          <a:off x="152400" y="160019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0.01961</cdr:x>
      <cdr:y>0.64407</cdr:y>
    </cdr:from>
    <cdr:to>
      <cdr:x>0.96078</cdr:x>
      <cdr:y>0.64407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F6E219D-B798-1EEA-30C2-A8735B9B1764}"/>
            </a:ext>
          </a:extLst>
        </cdr:cNvPr>
        <cdr:cNvCxnSpPr/>
      </cdr:nvCxnSpPr>
      <cdr:spPr>
        <a:xfrm xmlns:a="http://schemas.openxmlformats.org/drawingml/2006/main">
          <a:off x="152400" y="289560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0.01961</cdr:x>
      <cdr:y>0.35593</cdr:y>
    </cdr:from>
    <cdr:to>
      <cdr:x>0.96078</cdr:x>
      <cdr:y>0.35593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A45F007-F0F1-DB26-1944-636E966B746C}"/>
            </a:ext>
          </a:extLst>
        </cdr:cNvPr>
        <cdr:cNvCxnSpPr/>
      </cdr:nvCxnSpPr>
      <cdr:spPr>
        <a:xfrm xmlns:a="http://schemas.openxmlformats.org/drawingml/2006/main">
          <a:off x="152400" y="160019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0.01961</cdr:x>
      <cdr:y>0.64407</cdr:y>
    </cdr:from>
    <cdr:to>
      <cdr:x>0.96078</cdr:x>
      <cdr:y>0.64407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F6E219D-B798-1EEA-30C2-A8735B9B1764}"/>
            </a:ext>
          </a:extLst>
        </cdr:cNvPr>
        <cdr:cNvCxnSpPr/>
      </cdr:nvCxnSpPr>
      <cdr:spPr>
        <a:xfrm xmlns:a="http://schemas.openxmlformats.org/drawingml/2006/main">
          <a:off x="152400" y="289560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0.01961</cdr:x>
      <cdr:y>0.35593</cdr:y>
    </cdr:from>
    <cdr:to>
      <cdr:x>0.96078</cdr:x>
      <cdr:y>0.35593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A45F007-F0F1-DB26-1944-636E966B746C}"/>
            </a:ext>
          </a:extLst>
        </cdr:cNvPr>
        <cdr:cNvCxnSpPr/>
      </cdr:nvCxnSpPr>
      <cdr:spPr>
        <a:xfrm xmlns:a="http://schemas.openxmlformats.org/drawingml/2006/main">
          <a:off x="152400" y="160019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0.01961</cdr:x>
      <cdr:y>0.64407</cdr:y>
    </cdr:from>
    <cdr:to>
      <cdr:x>0.96078</cdr:x>
      <cdr:y>0.64407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F6E219D-B798-1EEA-30C2-A8735B9B1764}"/>
            </a:ext>
          </a:extLst>
        </cdr:cNvPr>
        <cdr:cNvCxnSpPr/>
      </cdr:nvCxnSpPr>
      <cdr:spPr>
        <a:xfrm xmlns:a="http://schemas.openxmlformats.org/drawingml/2006/main">
          <a:off x="152400" y="289560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0.01961</cdr:x>
      <cdr:y>0.35593</cdr:y>
    </cdr:from>
    <cdr:to>
      <cdr:x>0.96078</cdr:x>
      <cdr:y>0.35593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A45F007-F0F1-DB26-1944-636E966B746C}"/>
            </a:ext>
          </a:extLst>
        </cdr:cNvPr>
        <cdr:cNvCxnSpPr/>
      </cdr:nvCxnSpPr>
      <cdr:spPr>
        <a:xfrm xmlns:a="http://schemas.openxmlformats.org/drawingml/2006/main">
          <a:off x="152400" y="160019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0.01961</cdr:x>
      <cdr:y>0.64407</cdr:y>
    </cdr:from>
    <cdr:to>
      <cdr:x>0.96078</cdr:x>
      <cdr:y>0.64407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F6E219D-B798-1EEA-30C2-A8735B9B1764}"/>
            </a:ext>
          </a:extLst>
        </cdr:cNvPr>
        <cdr:cNvCxnSpPr/>
      </cdr:nvCxnSpPr>
      <cdr:spPr>
        <a:xfrm xmlns:a="http://schemas.openxmlformats.org/drawingml/2006/main">
          <a:off x="152400" y="289560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0.01961</cdr:x>
      <cdr:y>0.35593</cdr:y>
    </cdr:from>
    <cdr:to>
      <cdr:x>0.96078</cdr:x>
      <cdr:y>0.35593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2A45F007-F0F1-DB26-1944-636E966B746C}"/>
            </a:ext>
          </a:extLst>
        </cdr:cNvPr>
        <cdr:cNvCxnSpPr/>
      </cdr:nvCxnSpPr>
      <cdr:spPr>
        <a:xfrm xmlns:a="http://schemas.openxmlformats.org/drawingml/2006/main">
          <a:off x="152400" y="160019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0.01961</cdr:x>
      <cdr:y>0.64407</cdr:y>
    </cdr:from>
    <cdr:to>
      <cdr:x>0.96078</cdr:x>
      <cdr:y>0.64407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F6E219D-B798-1EEA-30C2-A8735B9B1764}"/>
            </a:ext>
          </a:extLst>
        </cdr:cNvPr>
        <cdr:cNvCxnSpPr/>
      </cdr:nvCxnSpPr>
      <cdr:spPr>
        <a:xfrm xmlns:a="http://schemas.openxmlformats.org/drawingml/2006/main">
          <a:off x="152400" y="2895600"/>
          <a:ext cx="7315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AD01C2-53CD-A6E1-4497-BCF9EAB69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/>
              <a:t>test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D62A-7ADD-9545-053B-832A99944F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5D7EB5A-E742-4C50-88A9-074076D97D2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4EDB5-9D1F-103E-4A0C-2B4FF165B3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D37A0-AE8E-C23F-965E-4808243EE6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A6A69DC-FC33-4218-BEC2-7BCBF1CC8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24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/>
              <a:t>test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1F22322-6F25-429F-BB68-7D52E2E7756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362A09F-766E-4361-A3C6-2BFE798A7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02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7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1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0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94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96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87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52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999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54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95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700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9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309" indent="-233309">
              <a:buAutoNum type="arabicPlain" startAt="2017"/>
            </a:pPr>
            <a:r>
              <a:rPr lang="en-US" dirty="0"/>
              <a:t>  P-11  D – 5</a:t>
            </a:r>
          </a:p>
          <a:p>
            <a:pPr marL="233309" indent="-233309">
              <a:buAutoNum type="arabicPlain" startAt="2017"/>
            </a:pPr>
            <a:r>
              <a:rPr lang="en-US" dirty="0"/>
              <a:t>  P-6   D-2</a:t>
            </a:r>
          </a:p>
          <a:p>
            <a:pPr marL="233309" indent="-233309">
              <a:buAutoNum type="arabicPlain" startAt="2017"/>
            </a:pPr>
            <a:r>
              <a:rPr lang="en-US" dirty="0"/>
              <a:t>  P-3  D-3</a:t>
            </a:r>
          </a:p>
          <a:p>
            <a:pPr marL="233309" indent="-233309">
              <a:buAutoNum type="arabicPlain" startAt="2017"/>
            </a:pPr>
            <a:r>
              <a:rPr lang="en-US" dirty="0"/>
              <a:t>  P-4  D-1</a:t>
            </a:r>
          </a:p>
          <a:p>
            <a:pPr marL="233309" indent="-233309">
              <a:buAutoNum type="arabicPlain" startAt="2017"/>
            </a:pPr>
            <a:r>
              <a:rPr lang="en-US" dirty="0"/>
              <a:t>  P-4  D-6</a:t>
            </a:r>
          </a:p>
          <a:p>
            <a:pPr marL="233309" indent="-233309">
              <a:buAutoNum type="arabicPlain" startAt="2017"/>
            </a:pPr>
            <a:r>
              <a:rPr lang="en-US" dirty="0"/>
              <a:t>  P-9  D-2</a:t>
            </a:r>
          </a:p>
          <a:p>
            <a:pPr marL="233309" indent="-233309">
              <a:buAutoNum type="arabicPlain" startAt="2017"/>
            </a:pPr>
            <a:r>
              <a:rPr lang="en-US" dirty="0"/>
              <a:t>  P-7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8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72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86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8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0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62A09F-766E-4361-A3C6-2BFE798A72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4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EAD079EE-22A4-4ED5-92A0-7D65D297547C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3152274"/>
            <a:ext cx="5577840" cy="79889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2" y="4042410"/>
            <a:ext cx="5577840" cy="35814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457200" y="4500562"/>
            <a:ext cx="5577840" cy="385763"/>
          </a:xfrm>
        </p:spPr>
        <p:txBody>
          <a:bodyPr>
            <a:noAutofit/>
          </a:bodyPr>
          <a:lstStyle>
            <a:lvl1pPr>
              <a:defRPr sz="1200" b="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41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669280" y="1472184"/>
            <a:ext cx="3017520" cy="3048000"/>
          </a:xfrm>
          <a:prstGeom prst="roundRect">
            <a:avLst/>
          </a:prstGeom>
          <a:noFill/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2184"/>
            <a:ext cx="5029200" cy="3017520"/>
          </a:xfrm>
        </p:spPr>
        <p:txBody>
          <a:bodyPr/>
          <a:lstStyle>
            <a:lvl1pPr>
              <a:lnSpc>
                <a:spcPct val="120000"/>
              </a:lnSpc>
              <a:spcAft>
                <a:spcPts val="300"/>
              </a:spcAft>
              <a:defRPr sz="1500"/>
            </a:lvl1pPr>
            <a:lvl2pPr>
              <a:lnSpc>
                <a:spcPct val="120000"/>
              </a:lnSpc>
              <a:spcAft>
                <a:spcPts val="300"/>
              </a:spcAft>
              <a:defRPr sz="1500"/>
            </a:lvl2pPr>
            <a:lvl3pPr>
              <a:lnSpc>
                <a:spcPct val="120000"/>
              </a:lnSpc>
              <a:spcAft>
                <a:spcPts val="300"/>
              </a:spcAft>
              <a:defRPr sz="1500"/>
            </a:lvl3pPr>
            <a:lvl4pPr>
              <a:lnSpc>
                <a:spcPct val="120000"/>
              </a:lnSpc>
              <a:spcAft>
                <a:spcPts val="300"/>
              </a:spcAft>
              <a:defRPr sz="1200"/>
            </a:lvl4pPr>
            <a:lvl5pPr>
              <a:lnSpc>
                <a:spcPct val="120000"/>
              </a:lnSpc>
              <a:spcAft>
                <a:spcPts val="300"/>
              </a:spcAft>
              <a:defRPr sz="1200"/>
            </a:lvl5pPr>
            <a:lvl6pPr>
              <a:lnSpc>
                <a:spcPct val="120000"/>
              </a:lnSpc>
              <a:spcAft>
                <a:spcPts val="300"/>
              </a:spcAft>
              <a:defRPr sz="1100"/>
            </a:lvl6pPr>
            <a:lvl7pPr>
              <a:lnSpc>
                <a:spcPct val="120000"/>
              </a:lnSpc>
              <a:spcAft>
                <a:spcPts val="300"/>
              </a:spcAft>
              <a:defRPr sz="1100"/>
            </a:lvl7pPr>
            <a:lvl8pPr>
              <a:lnSpc>
                <a:spcPct val="120000"/>
              </a:lnSpc>
              <a:spcAft>
                <a:spcPts val="300"/>
              </a:spcAft>
              <a:defRPr sz="1000"/>
            </a:lvl8pPr>
            <a:lvl9pPr>
              <a:lnSpc>
                <a:spcPct val="120000"/>
              </a:lnSpc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9280" y="1472184"/>
            <a:ext cx="3017520" cy="3017520"/>
          </a:xfrm>
        </p:spPr>
        <p:txBody>
          <a:bodyPr lIns="182880" tIns="182880"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0" indent="0">
              <a:spcAft>
                <a:spcPts val="200"/>
              </a:spcAft>
              <a:buFontTx/>
              <a:buNone/>
              <a:defRPr sz="1100"/>
            </a:lvl2pPr>
            <a:lvl3pPr marL="228600" indent="-22860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 sz="1000"/>
            </a:lvl3pPr>
            <a:lvl4pPr marL="457200" indent="-223838">
              <a:spcAft>
                <a:spcPts val="200"/>
              </a:spcAft>
              <a:buFont typeface="Arial" panose="020B0604020202020204" pitchFamily="34" charset="0"/>
              <a:buChar char="‒"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E5BE47DC-3AFD-4E2F-9AD6-3095A4174E4A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623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953442"/>
            <a:ext cx="5486400" cy="2560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72184"/>
            <a:ext cx="8229600" cy="457200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9920BBD1-825C-4A2E-B800-2DACA8973D4E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075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C4F7D5CD-6627-4502-95A1-DFFE5C8C6F16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7200" y="1472184"/>
            <a:ext cx="1737360" cy="172661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11879" y="1472184"/>
            <a:ext cx="6364288" cy="3014728"/>
          </a:xfrm>
        </p:spPr>
        <p:txBody>
          <a:bodyPr vert="horz" lIns="91440" tIns="91440" rIns="91440" bIns="91440" rtlCol="0">
            <a:noAutofit/>
          </a:bodyPr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lang="en-US" sz="1000" b="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23882"/>
            <a:ext cx="1737360" cy="1280160"/>
          </a:xfrm>
        </p:spPr>
        <p:txBody>
          <a:bodyPr lIns="45720"/>
          <a:lstStyle>
            <a:lvl1pPr>
              <a:lnSpc>
                <a:spcPts val="1080"/>
              </a:lnSpc>
              <a:spcBef>
                <a:spcPts val="300"/>
              </a:spcBef>
              <a:spcAft>
                <a:spcPts val="0"/>
              </a:spcAft>
              <a:defRPr sz="900">
                <a:solidFill>
                  <a:schemeClr val="accent1"/>
                </a:solidFill>
              </a:defRPr>
            </a:lvl1pPr>
            <a:lvl2pPr>
              <a:lnSpc>
                <a:spcPts val="1080"/>
              </a:lnSpc>
              <a:defRPr sz="900" baseline="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level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5557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87" y="0"/>
            <a:ext cx="3590913" cy="514826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356616"/>
            <a:ext cx="1843790" cy="37490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3152274"/>
            <a:ext cx="5577840" cy="798896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2" y="4042410"/>
            <a:ext cx="5577840" cy="35814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457200" y="4500562"/>
            <a:ext cx="5577840" cy="385763"/>
          </a:xfrm>
        </p:spPr>
        <p:txBody>
          <a:bodyPr>
            <a:noAutofit/>
          </a:bodyPr>
          <a:lstStyle>
            <a:lvl1pPr>
              <a:defRPr sz="1200" b="0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677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</p:spPr>
        <p:txBody>
          <a:bodyPr/>
          <a:lstStyle>
            <a:lvl1pPr>
              <a:spcAft>
                <a:spcPts val="338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0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199" y="1938924"/>
            <a:ext cx="6193858" cy="553998"/>
          </a:xfrm>
          <a:prstGeom prst="rect">
            <a:avLst/>
          </a:prstGeom>
        </p:spPr>
        <p:txBody>
          <a:bodyPr anchor="b" anchorCtr="0"/>
          <a:lstStyle>
            <a:lvl1pPr algn="l">
              <a:defRPr sz="30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199" y="2708909"/>
            <a:ext cx="5212080" cy="39752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866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51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1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2184"/>
            <a:ext cx="4038600" cy="301752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100"/>
            </a:lvl6pPr>
            <a:lvl7pPr>
              <a:defRPr sz="11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2184"/>
            <a:ext cx="4038600" cy="301752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100"/>
            </a:lvl6pPr>
            <a:lvl7pPr>
              <a:defRPr sz="11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6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2184"/>
            <a:ext cx="4040188" cy="365760"/>
          </a:xfrm>
        </p:spPr>
        <p:txBody>
          <a:bodyPr anchor="t" anchorCtr="0"/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5950"/>
            <a:ext cx="4040188" cy="2651760"/>
          </a:xfrm>
        </p:spPr>
        <p:txBody>
          <a:bodyPr/>
          <a:lstStyle>
            <a:lvl1pPr>
              <a:spcAft>
                <a:spcPts val="300"/>
              </a:spcAft>
              <a:defRPr sz="1500"/>
            </a:lvl1pPr>
            <a:lvl2pPr>
              <a:spcAft>
                <a:spcPts val="300"/>
              </a:spcAft>
              <a:defRPr sz="1500"/>
            </a:lvl2pPr>
            <a:lvl3pPr>
              <a:spcAft>
                <a:spcPts val="300"/>
              </a:spcAft>
              <a:defRPr sz="15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1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72184"/>
            <a:ext cx="4041775" cy="365760"/>
          </a:xfrm>
        </p:spPr>
        <p:txBody>
          <a:bodyPr anchor="t" anchorCtr="0"/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651760"/>
          </a:xfrm>
        </p:spPr>
        <p:txBody>
          <a:bodyPr/>
          <a:lstStyle>
            <a:lvl1pPr>
              <a:spcAft>
                <a:spcPts val="300"/>
              </a:spcAft>
              <a:defRPr sz="1500"/>
            </a:lvl1pPr>
            <a:lvl2pPr>
              <a:spcAft>
                <a:spcPts val="300"/>
              </a:spcAft>
              <a:defRPr sz="1500"/>
            </a:lvl2pPr>
            <a:lvl3pPr>
              <a:spcAft>
                <a:spcPts val="300"/>
              </a:spcAft>
              <a:defRPr sz="15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1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>
            <a:lvl1pPr>
              <a:spcAft>
                <a:spcPts val="338"/>
              </a:spcAft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E631D874-7605-431C-8B9F-C6CCAD708723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0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8665" y="4737031"/>
            <a:ext cx="226314" cy="234600"/>
          </a:xfrm>
          <a:prstGeom prst="rect">
            <a:avLst/>
          </a:prstGeom>
        </p:spPr>
        <p:txBody>
          <a:bodyPr/>
          <a:lstStyle/>
          <a:p>
            <a:fld id="{53EB6091-5B27-4106-A430-F3F1B6112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72184"/>
            <a:ext cx="256032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0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3291840" y="1472184"/>
            <a:ext cx="256032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0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/>
          </p:nvPr>
        </p:nvSpPr>
        <p:spPr>
          <a:xfrm>
            <a:off x="6126480" y="1472184"/>
            <a:ext cx="256032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0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98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8665" y="4737031"/>
            <a:ext cx="226314" cy="234600"/>
          </a:xfrm>
          <a:prstGeom prst="rect">
            <a:avLst/>
          </a:prstGeom>
        </p:spPr>
        <p:txBody>
          <a:bodyPr/>
          <a:lstStyle/>
          <a:p>
            <a:fld id="{53EB6091-5B27-4106-A430-F3F1B6112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256032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/>
          </p:nvPr>
        </p:nvSpPr>
        <p:spPr>
          <a:xfrm>
            <a:off x="676656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/>
          </p:nvPr>
        </p:nvSpPr>
        <p:spPr>
          <a:xfrm>
            <a:off x="466344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Righ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5669280" y="1472184"/>
            <a:ext cx="3017520" cy="3048000"/>
          </a:xfrm>
          <a:prstGeom prst="roundRect">
            <a:avLst/>
          </a:prstGeom>
          <a:noFill/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2184"/>
            <a:ext cx="5029200" cy="3017520"/>
          </a:xfrm>
        </p:spPr>
        <p:txBody>
          <a:bodyPr/>
          <a:lstStyle>
            <a:lvl1pPr>
              <a:lnSpc>
                <a:spcPct val="120000"/>
              </a:lnSpc>
              <a:spcAft>
                <a:spcPts val="300"/>
              </a:spcAft>
              <a:defRPr sz="1500"/>
            </a:lvl1pPr>
            <a:lvl2pPr>
              <a:lnSpc>
                <a:spcPct val="120000"/>
              </a:lnSpc>
              <a:spcAft>
                <a:spcPts val="300"/>
              </a:spcAft>
              <a:defRPr sz="1500"/>
            </a:lvl2pPr>
            <a:lvl3pPr>
              <a:lnSpc>
                <a:spcPct val="120000"/>
              </a:lnSpc>
              <a:spcAft>
                <a:spcPts val="300"/>
              </a:spcAft>
              <a:defRPr sz="1500"/>
            </a:lvl3pPr>
            <a:lvl4pPr>
              <a:lnSpc>
                <a:spcPct val="120000"/>
              </a:lnSpc>
              <a:spcAft>
                <a:spcPts val="300"/>
              </a:spcAft>
              <a:defRPr sz="1200"/>
            </a:lvl4pPr>
            <a:lvl5pPr>
              <a:lnSpc>
                <a:spcPct val="120000"/>
              </a:lnSpc>
              <a:spcAft>
                <a:spcPts val="300"/>
              </a:spcAft>
              <a:defRPr sz="1200"/>
            </a:lvl5pPr>
            <a:lvl6pPr>
              <a:lnSpc>
                <a:spcPct val="120000"/>
              </a:lnSpc>
              <a:spcAft>
                <a:spcPts val="300"/>
              </a:spcAft>
              <a:defRPr sz="1100"/>
            </a:lvl6pPr>
            <a:lvl7pPr>
              <a:lnSpc>
                <a:spcPct val="120000"/>
              </a:lnSpc>
              <a:spcAft>
                <a:spcPts val="300"/>
              </a:spcAft>
              <a:defRPr sz="1100"/>
            </a:lvl7pPr>
            <a:lvl8pPr>
              <a:lnSpc>
                <a:spcPct val="120000"/>
              </a:lnSpc>
              <a:spcAft>
                <a:spcPts val="300"/>
              </a:spcAft>
              <a:defRPr sz="1000"/>
            </a:lvl8pPr>
            <a:lvl9pPr>
              <a:lnSpc>
                <a:spcPct val="120000"/>
              </a:lnSpc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9280" y="1472184"/>
            <a:ext cx="3017520" cy="3017520"/>
          </a:xfrm>
        </p:spPr>
        <p:txBody>
          <a:bodyPr lIns="182880" tIns="182880"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0" indent="0">
              <a:spcAft>
                <a:spcPts val="200"/>
              </a:spcAft>
              <a:buFontTx/>
              <a:buNone/>
              <a:defRPr sz="1100"/>
            </a:lvl2pPr>
            <a:lvl3pPr marL="228600" indent="-22860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 sz="1000"/>
            </a:lvl3pPr>
            <a:lvl4pPr marL="457200" indent="-223838">
              <a:spcAft>
                <a:spcPts val="200"/>
              </a:spcAft>
              <a:buFont typeface="Arial" panose="020B0604020202020204" pitchFamily="34" charset="0"/>
              <a:buChar char="‒"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208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953442"/>
            <a:ext cx="5486400" cy="2560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72184"/>
            <a:ext cx="8229600" cy="457200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22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7200" y="1472184"/>
            <a:ext cx="1737360" cy="172661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11879" y="1472184"/>
            <a:ext cx="6364288" cy="3014728"/>
          </a:xfrm>
        </p:spPr>
        <p:txBody>
          <a:bodyPr vert="horz" lIns="91440" tIns="91440" rIns="91440" bIns="91440" rtlCol="0">
            <a:noAutofit/>
          </a:bodyPr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lang="en-US" sz="1000" b="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223882"/>
            <a:ext cx="1737360" cy="1280160"/>
          </a:xfrm>
        </p:spPr>
        <p:txBody>
          <a:bodyPr lIns="45720"/>
          <a:lstStyle>
            <a:lvl1pPr>
              <a:lnSpc>
                <a:spcPts val="1080"/>
              </a:lnSpc>
              <a:spcBef>
                <a:spcPts val="300"/>
              </a:spcBef>
              <a:spcAft>
                <a:spcPts val="0"/>
              </a:spcAft>
              <a:defRPr sz="900">
                <a:solidFill>
                  <a:schemeClr val="accent1"/>
                </a:solidFill>
              </a:defRPr>
            </a:lvl1pPr>
            <a:lvl2pPr>
              <a:lnSpc>
                <a:spcPts val="1080"/>
              </a:lnSpc>
              <a:defRPr sz="900" baseline="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level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8020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7514FD29-F282-42E7-B0C0-E6A1A99E1486}" type="datetime1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199" y="1938924"/>
            <a:ext cx="6193858" cy="553998"/>
          </a:xfrm>
          <a:prstGeom prst="rect">
            <a:avLst/>
          </a:prstGeom>
        </p:spPr>
        <p:txBody>
          <a:bodyPr anchor="b" anchorCtr="0"/>
          <a:lstStyle>
            <a:lvl1pPr algn="l">
              <a:defRPr sz="30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199" y="2708909"/>
            <a:ext cx="5212080" cy="39752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 b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525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6053B2F5-7928-4DE0-85AC-BA6BDF514BD2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5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4EC20D2A-B194-4934-89C0-15C273CF9D6D}" type="datetime1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7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2184"/>
            <a:ext cx="4038600" cy="301752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100"/>
            </a:lvl6pPr>
            <a:lvl7pPr>
              <a:defRPr sz="11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2184"/>
            <a:ext cx="4038600" cy="301752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100"/>
            </a:lvl6pPr>
            <a:lvl7pPr>
              <a:defRPr sz="11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3173966C-B80A-4421-885D-AB9488F1B4AD}" type="datetime1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7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2184"/>
            <a:ext cx="4040188" cy="365760"/>
          </a:xfrm>
        </p:spPr>
        <p:txBody>
          <a:bodyPr anchor="t" anchorCtr="0"/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5950"/>
            <a:ext cx="4040188" cy="2651760"/>
          </a:xfrm>
        </p:spPr>
        <p:txBody>
          <a:bodyPr/>
          <a:lstStyle>
            <a:lvl1pPr>
              <a:spcAft>
                <a:spcPts val="300"/>
              </a:spcAft>
              <a:defRPr sz="1500"/>
            </a:lvl1pPr>
            <a:lvl2pPr>
              <a:spcAft>
                <a:spcPts val="300"/>
              </a:spcAft>
              <a:defRPr sz="1500"/>
            </a:lvl2pPr>
            <a:lvl3pPr>
              <a:spcAft>
                <a:spcPts val="300"/>
              </a:spcAft>
              <a:defRPr sz="15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1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72184"/>
            <a:ext cx="4041775" cy="365760"/>
          </a:xfrm>
        </p:spPr>
        <p:txBody>
          <a:bodyPr anchor="t" anchorCtr="0"/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651760"/>
          </a:xfrm>
        </p:spPr>
        <p:txBody>
          <a:bodyPr/>
          <a:lstStyle>
            <a:lvl1pPr>
              <a:spcAft>
                <a:spcPts val="300"/>
              </a:spcAft>
              <a:defRPr sz="1500"/>
            </a:lvl1pPr>
            <a:lvl2pPr>
              <a:spcAft>
                <a:spcPts val="300"/>
              </a:spcAft>
              <a:defRPr sz="1500"/>
            </a:lvl2pPr>
            <a:lvl3pPr>
              <a:spcAft>
                <a:spcPts val="300"/>
              </a:spcAft>
              <a:defRPr sz="15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1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5566FE33-23B6-4323-9D31-0E7E69E4DB1A}" type="datetime1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1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5A2F02BF-3838-4C29-A424-013E45AA63C5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8665" y="4737031"/>
            <a:ext cx="226314" cy="234600"/>
          </a:xfrm>
          <a:prstGeom prst="rect">
            <a:avLst/>
          </a:prstGeom>
        </p:spPr>
        <p:txBody>
          <a:bodyPr/>
          <a:lstStyle/>
          <a:p>
            <a:fld id="{53EB6091-5B27-4106-A430-F3F1B6112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72184"/>
            <a:ext cx="256032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0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3291840" y="1472184"/>
            <a:ext cx="256032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0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/>
          </p:nvPr>
        </p:nvSpPr>
        <p:spPr>
          <a:xfrm>
            <a:off x="6126480" y="1472184"/>
            <a:ext cx="256032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00"/>
              </a:spcAft>
              <a:defRPr sz="1000"/>
            </a:lvl7pPr>
            <a:lvl8pPr>
              <a:spcAft>
                <a:spcPts val="300"/>
              </a:spcAft>
              <a:defRPr sz="1000"/>
            </a:lvl8pPr>
            <a:lvl9pPr>
              <a:spcAft>
                <a:spcPts val="300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6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/>
          <a:lstStyle/>
          <a:p>
            <a:fld id="{E18260B3-D715-4204-A684-CA43380D415A}" type="datetime1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48665" y="4737031"/>
            <a:ext cx="226314" cy="234600"/>
          </a:xfrm>
          <a:prstGeom prst="rect">
            <a:avLst/>
          </a:prstGeom>
        </p:spPr>
        <p:txBody>
          <a:bodyPr/>
          <a:lstStyle/>
          <a:p>
            <a:fld id="{53EB6091-5B27-4106-A430-F3F1B6112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256032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/>
          </p:nvPr>
        </p:nvSpPr>
        <p:spPr>
          <a:xfrm>
            <a:off x="676656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/>
          </p:nvPr>
        </p:nvSpPr>
        <p:spPr>
          <a:xfrm>
            <a:off x="4663440" y="1472184"/>
            <a:ext cx="1920240" cy="3017520"/>
          </a:xfrm>
        </p:spPr>
        <p:txBody>
          <a:bodyPr/>
          <a:lstStyle>
            <a:lvl1pPr>
              <a:spcAft>
                <a:spcPts val="300"/>
              </a:spcAft>
              <a:defRPr sz="1300"/>
            </a:lvl1pPr>
            <a:lvl2pPr>
              <a:spcAft>
                <a:spcPts val="300"/>
              </a:spcAft>
              <a:defRPr sz="1300"/>
            </a:lvl2pPr>
            <a:lvl3pPr>
              <a:spcAft>
                <a:spcPts val="300"/>
              </a:spcAft>
              <a:defRPr sz="1300"/>
            </a:lvl3pPr>
            <a:lvl4pPr>
              <a:spcAft>
                <a:spcPts val="300"/>
              </a:spcAft>
              <a:defRPr sz="1100"/>
            </a:lvl4pPr>
            <a:lvl5pPr>
              <a:spcAft>
                <a:spcPts val="300"/>
              </a:spcAft>
              <a:defRPr sz="1100"/>
            </a:lvl5pPr>
            <a:lvl6pPr>
              <a:spcAft>
                <a:spcPts val="300"/>
              </a:spcAft>
              <a:defRPr sz="1100"/>
            </a:lvl6pPr>
            <a:lvl7pPr>
              <a:spcAft>
                <a:spcPts val="338"/>
              </a:spcAft>
              <a:defRPr sz="1000"/>
            </a:lvl7pPr>
            <a:lvl8pPr>
              <a:spcAft>
                <a:spcPts val="338"/>
              </a:spcAft>
              <a:defRPr sz="1000"/>
            </a:lvl8pPr>
            <a:lvl9pPr>
              <a:spcAft>
                <a:spcPts val="338"/>
              </a:spcAft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7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1954" y="235819"/>
            <a:ext cx="6708808" cy="3518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57450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A brown logo with white text&#10;&#10;Description automatically generated">
            <a:extLst>
              <a:ext uri="{FF2B5EF4-FFF2-40B4-BE49-F238E27FC236}">
                <a16:creationId xmlns:a16="http://schemas.microsoft.com/office/drawing/2014/main" id="{AE72A242-8018-B5BD-7E8D-CD60E4E386F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65" y="4044868"/>
            <a:ext cx="919005" cy="91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3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2" r:id="rId6"/>
    <p:sldLayoutId id="2147483653" r:id="rId7"/>
    <p:sldLayoutId id="2147483658" r:id="rId8"/>
    <p:sldLayoutId id="2147483659" r:id="rId9"/>
    <p:sldLayoutId id="2147483656" r:id="rId10"/>
    <p:sldLayoutId id="2147483657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Tx/>
        <a:buNone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‒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‒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49224"/>
            <a:ext cx="82296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2184"/>
            <a:ext cx="8229600" cy="3017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57450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A0EF-0B69-48C6-B9E5-8FDBDEEDA69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574506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496881"/>
            <a:ext cx="8229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02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Tx/>
        <a:buNone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‒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‒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1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2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4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5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6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7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8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0.jpeg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10" Type="http://schemas.openxmlformats.org/officeDocument/2006/relationships/chart" Target="../charts/chart22.xml"/><Relationship Id="rId4" Type="http://schemas.openxmlformats.org/officeDocument/2006/relationships/chart" Target="../charts/chart16.xml"/><Relationship Id="rId9" Type="http://schemas.openxmlformats.org/officeDocument/2006/relationships/chart" Target="../charts/char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601339-7D29-7164-4A95-E994F295D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685" y="2634987"/>
            <a:ext cx="2470255" cy="2371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5E18BA-4CD2-ACE8-10DA-932957B0F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80" y="223837"/>
            <a:ext cx="6115050" cy="10382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D3B57A-30C4-0CF2-7BF4-63A160B455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80" y="1591643"/>
            <a:ext cx="2590800" cy="10382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E31184-3A9E-F957-933B-92028FCE6014}"/>
              </a:ext>
            </a:extLst>
          </p:cNvPr>
          <p:cNvSpPr txBox="1"/>
          <p:nvPr/>
        </p:nvSpPr>
        <p:spPr>
          <a:xfrm>
            <a:off x="266780" y="3997675"/>
            <a:ext cx="4963923" cy="369332"/>
          </a:xfrm>
          <a:prstGeom prst="rect">
            <a:avLst/>
          </a:prstGeom>
          <a:solidFill>
            <a:srgbClr val="591D28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Cactus is Prickly and Some Jurors Can Be Too</a:t>
            </a:r>
          </a:p>
        </p:txBody>
      </p:sp>
    </p:spTree>
    <p:extLst>
      <p:ext uri="{BB962C8B-B14F-4D97-AF65-F5344CB8AC3E}">
        <p14:creationId xmlns:p14="http://schemas.microsoft.com/office/powerpoint/2010/main" val="2045439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51658"/>
            <a:ext cx="8802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much confidence do you have in the courts and legal system?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7B5F5AB9-85FD-BF1C-F6D8-E77349286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279770"/>
              </p:ext>
            </p:extLst>
          </p:nvPr>
        </p:nvGraphicFramePr>
        <p:xfrm>
          <a:off x="170985" y="1159729"/>
          <a:ext cx="7471318" cy="373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78933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51658"/>
            <a:ext cx="8802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legal case must have some merit if it is not settled before trial.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7B5F5AB9-85FD-BF1C-F6D8-E77349286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650494"/>
              </p:ext>
            </p:extLst>
          </p:nvPr>
        </p:nvGraphicFramePr>
        <p:xfrm>
          <a:off x="170985" y="1159729"/>
          <a:ext cx="7471318" cy="373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92394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51658"/>
            <a:ext cx="8802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larger a company, the less I trust it.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7B5F5AB9-85FD-BF1C-F6D8-E77349286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557659"/>
              </p:ext>
            </p:extLst>
          </p:nvPr>
        </p:nvGraphicFramePr>
        <p:xfrm>
          <a:off x="170985" y="1159729"/>
          <a:ext cx="7471318" cy="373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29356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0556"/>
            <a:ext cx="88020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important function of juries in America is to send messages to corporations to improve their behavior.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7B5F5AB9-85FD-BF1C-F6D8-E77349286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132603"/>
              </p:ext>
            </p:extLst>
          </p:nvPr>
        </p:nvGraphicFramePr>
        <p:xfrm>
          <a:off x="170985" y="1159729"/>
          <a:ext cx="7471318" cy="373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896282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7590"/>
            <a:ext cx="880203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Individuals or small businesses have little chance of protecting their interests when they conflict with powerful groups or large corporations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4" name="ChartObject">
            <a:extLst>
              <a:ext uri="{FF2B5EF4-FFF2-40B4-BE49-F238E27FC236}">
                <a16:creationId xmlns:a16="http://schemas.microsoft.com/office/drawing/2014/main" id="{7B5F5AB9-85FD-BF1C-F6D8-E77349286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4705"/>
              </p:ext>
            </p:extLst>
          </p:nvPr>
        </p:nvGraphicFramePr>
        <p:xfrm>
          <a:off x="170985" y="1159729"/>
          <a:ext cx="7471318" cy="373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547624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BF4E6D-DFD5-3477-ADD6-DC1F05334C04}"/>
              </a:ext>
            </a:extLst>
          </p:cNvPr>
          <p:cNvSpPr txBox="1"/>
          <p:nvPr/>
        </p:nvSpPr>
        <p:spPr>
          <a:xfrm>
            <a:off x="442762" y="486076"/>
            <a:ext cx="716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BEBD-369F-6C62-F710-3718992FB1D7}"/>
              </a:ext>
            </a:extLst>
          </p:cNvPr>
          <p:cNvSpPr txBox="1"/>
          <p:nvPr/>
        </p:nvSpPr>
        <p:spPr>
          <a:xfrm>
            <a:off x="861060" y="1371421"/>
            <a:ext cx="7299960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Juror Opinions </a:t>
            </a:r>
            <a:b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EDTX Compared to Venues Outside of EDTX</a:t>
            </a:r>
          </a:p>
          <a:p>
            <a:pPr algn="ctr"/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Pre-Covid to Post-Covid Comparisons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F8024-8B6E-AEE3-7FC8-033B2AE96237}"/>
              </a:ext>
            </a:extLst>
          </p:cNvPr>
          <p:cNvSpPr txBox="1"/>
          <p:nvPr/>
        </p:nvSpPr>
        <p:spPr>
          <a:xfrm>
            <a:off x="371707" y="3319692"/>
            <a:ext cx="8393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following information has been compiled by JuryScope in working </a:t>
            </a:r>
            <a:b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mock jurors between January 2017 and September 2023.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C222CCD-B6EF-CD3E-FF5D-EBBFA0110A3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14351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7590"/>
            <a:ext cx="8802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much confidence do you have in the courts and legal system?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DC6037DA-5416-6A00-CA38-8C18019D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847566"/>
              </p:ext>
            </p:extLst>
          </p:nvPr>
        </p:nvGraphicFramePr>
        <p:xfrm>
          <a:off x="978486" y="1186508"/>
          <a:ext cx="694944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C58EF6-F30E-A52E-97B1-FCA045AF4789}"/>
              </a:ext>
            </a:extLst>
          </p:cNvPr>
          <p:cNvSpPr txBox="1"/>
          <p:nvPr/>
        </p:nvSpPr>
        <p:spPr>
          <a:xfrm>
            <a:off x="385867" y="1356946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2017-Feb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4FEBAB-B425-99D4-8AC9-9A6CE0CA63A3}"/>
              </a:ext>
            </a:extLst>
          </p:cNvPr>
          <p:cNvSpPr txBox="1"/>
          <p:nvPr/>
        </p:nvSpPr>
        <p:spPr>
          <a:xfrm>
            <a:off x="386016" y="3636141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 2022-Sep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476933-CB36-A695-AEE7-6FCCBF886620}"/>
              </a:ext>
            </a:extLst>
          </p:cNvPr>
          <p:cNvSpPr txBox="1"/>
          <p:nvPr/>
        </p:nvSpPr>
        <p:spPr>
          <a:xfrm>
            <a:off x="386016" y="2496193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2020-Mar 2022</a:t>
            </a:r>
          </a:p>
        </p:txBody>
      </p:sp>
    </p:spTree>
    <p:extLst>
      <p:ext uri="{BB962C8B-B14F-4D97-AF65-F5344CB8AC3E}">
        <p14:creationId xmlns:p14="http://schemas.microsoft.com/office/powerpoint/2010/main" val="3395789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7590"/>
            <a:ext cx="8802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legal case must have some merit if it is not settled before trial.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DC6037DA-5416-6A00-CA38-8C18019D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910163"/>
              </p:ext>
            </p:extLst>
          </p:nvPr>
        </p:nvGraphicFramePr>
        <p:xfrm>
          <a:off x="978486" y="1186508"/>
          <a:ext cx="694944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C58EF6-F30E-A52E-97B1-FCA045AF4789}"/>
              </a:ext>
            </a:extLst>
          </p:cNvPr>
          <p:cNvSpPr txBox="1"/>
          <p:nvPr/>
        </p:nvSpPr>
        <p:spPr>
          <a:xfrm>
            <a:off x="385867" y="1356946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2017-Feb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4FEBAB-B425-99D4-8AC9-9A6CE0CA63A3}"/>
              </a:ext>
            </a:extLst>
          </p:cNvPr>
          <p:cNvSpPr txBox="1"/>
          <p:nvPr/>
        </p:nvSpPr>
        <p:spPr>
          <a:xfrm>
            <a:off x="386016" y="3636141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 2022-Sep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476933-CB36-A695-AEE7-6FCCBF886620}"/>
              </a:ext>
            </a:extLst>
          </p:cNvPr>
          <p:cNvSpPr txBox="1"/>
          <p:nvPr/>
        </p:nvSpPr>
        <p:spPr>
          <a:xfrm>
            <a:off x="386016" y="2496193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2020-Mar 2022</a:t>
            </a:r>
          </a:p>
        </p:txBody>
      </p:sp>
    </p:spTree>
    <p:extLst>
      <p:ext uri="{BB962C8B-B14F-4D97-AF65-F5344CB8AC3E}">
        <p14:creationId xmlns:p14="http://schemas.microsoft.com/office/powerpoint/2010/main" val="2704387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7590"/>
            <a:ext cx="88020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larger a company, the less I trust it.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DC6037DA-5416-6A00-CA38-8C18019D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873300"/>
              </p:ext>
            </p:extLst>
          </p:nvPr>
        </p:nvGraphicFramePr>
        <p:xfrm>
          <a:off x="978486" y="1186508"/>
          <a:ext cx="694944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C58EF6-F30E-A52E-97B1-FCA045AF4789}"/>
              </a:ext>
            </a:extLst>
          </p:cNvPr>
          <p:cNvSpPr txBox="1"/>
          <p:nvPr/>
        </p:nvSpPr>
        <p:spPr>
          <a:xfrm>
            <a:off x="385867" y="1356946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2017-Feb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4FEBAB-B425-99D4-8AC9-9A6CE0CA63A3}"/>
              </a:ext>
            </a:extLst>
          </p:cNvPr>
          <p:cNvSpPr txBox="1"/>
          <p:nvPr/>
        </p:nvSpPr>
        <p:spPr>
          <a:xfrm>
            <a:off x="386016" y="3636141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 2022-Sep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476933-CB36-A695-AEE7-6FCCBF886620}"/>
              </a:ext>
            </a:extLst>
          </p:cNvPr>
          <p:cNvSpPr txBox="1"/>
          <p:nvPr/>
        </p:nvSpPr>
        <p:spPr>
          <a:xfrm>
            <a:off x="386016" y="2496193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2020-Mar 2022</a:t>
            </a:r>
          </a:p>
        </p:txBody>
      </p:sp>
    </p:spTree>
    <p:extLst>
      <p:ext uri="{BB962C8B-B14F-4D97-AF65-F5344CB8AC3E}">
        <p14:creationId xmlns:p14="http://schemas.microsoft.com/office/powerpoint/2010/main" val="2876368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7590"/>
            <a:ext cx="88020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important function of juries in America is to send messages to corporations to improve their behavior.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DC6037DA-5416-6A00-CA38-8C18019D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160927"/>
              </p:ext>
            </p:extLst>
          </p:nvPr>
        </p:nvGraphicFramePr>
        <p:xfrm>
          <a:off x="978486" y="1186508"/>
          <a:ext cx="694944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C58EF6-F30E-A52E-97B1-FCA045AF4789}"/>
              </a:ext>
            </a:extLst>
          </p:cNvPr>
          <p:cNvSpPr txBox="1"/>
          <p:nvPr/>
        </p:nvSpPr>
        <p:spPr>
          <a:xfrm>
            <a:off x="385867" y="1356946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2017-Feb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4FEBAB-B425-99D4-8AC9-9A6CE0CA63A3}"/>
              </a:ext>
            </a:extLst>
          </p:cNvPr>
          <p:cNvSpPr txBox="1"/>
          <p:nvPr/>
        </p:nvSpPr>
        <p:spPr>
          <a:xfrm>
            <a:off x="386016" y="3636141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 2022-Sep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476933-CB36-A695-AEE7-6FCCBF886620}"/>
              </a:ext>
            </a:extLst>
          </p:cNvPr>
          <p:cNvSpPr txBox="1"/>
          <p:nvPr/>
        </p:nvSpPr>
        <p:spPr>
          <a:xfrm>
            <a:off x="386016" y="2496193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2020-Mar 2022</a:t>
            </a:r>
          </a:p>
        </p:txBody>
      </p:sp>
    </p:spTree>
    <p:extLst>
      <p:ext uri="{BB962C8B-B14F-4D97-AF65-F5344CB8AC3E}">
        <p14:creationId xmlns:p14="http://schemas.microsoft.com/office/powerpoint/2010/main" val="694684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BF4E6D-DFD5-3477-ADD6-DC1F05334C04}"/>
              </a:ext>
            </a:extLst>
          </p:cNvPr>
          <p:cNvSpPr txBox="1"/>
          <p:nvPr/>
        </p:nvSpPr>
        <p:spPr>
          <a:xfrm>
            <a:off x="442762" y="486076"/>
            <a:ext cx="716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BEBD-369F-6C62-F710-3718992FB1D7}"/>
              </a:ext>
            </a:extLst>
          </p:cNvPr>
          <p:cNvSpPr txBox="1"/>
          <p:nvPr/>
        </p:nvSpPr>
        <p:spPr>
          <a:xfrm>
            <a:off x="2237678" y="1371421"/>
            <a:ext cx="47095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Demographic Comparison of </a:t>
            </a:r>
            <a:b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Eastern District of Texas </a:t>
            </a:r>
            <a:b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Federal Courts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F8024-8B6E-AEE3-7FC8-033B2AE96237}"/>
              </a:ext>
            </a:extLst>
          </p:cNvPr>
          <p:cNvSpPr txBox="1"/>
          <p:nvPr/>
        </p:nvSpPr>
        <p:spPr>
          <a:xfrm>
            <a:off x="371707" y="3319692"/>
            <a:ext cx="8393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2023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0BEC265-4BF8-7B73-5021-540ED22950F5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608084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0985" y="237590"/>
            <a:ext cx="880203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Individuals or small businesses have little chance of protecting their interests when they conflict with powerful groups or large corporations.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011C10-C8A5-4C85-1A00-71721274AE1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DC6037DA-5416-6A00-CA38-8C18019D642D}"/>
              </a:ext>
            </a:extLst>
          </p:cNvPr>
          <p:cNvGraphicFramePr>
            <a:graphicFrameLocks/>
          </p:cNvGraphicFramePr>
          <p:nvPr/>
        </p:nvGraphicFramePr>
        <p:xfrm>
          <a:off x="978486" y="1186508"/>
          <a:ext cx="6949440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C58EF6-F30E-A52E-97B1-FCA045AF4789}"/>
              </a:ext>
            </a:extLst>
          </p:cNvPr>
          <p:cNvSpPr txBox="1"/>
          <p:nvPr/>
        </p:nvSpPr>
        <p:spPr>
          <a:xfrm>
            <a:off x="385867" y="1356946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2017-Feb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4FEBAB-B425-99D4-8AC9-9A6CE0CA63A3}"/>
              </a:ext>
            </a:extLst>
          </p:cNvPr>
          <p:cNvSpPr txBox="1"/>
          <p:nvPr/>
        </p:nvSpPr>
        <p:spPr>
          <a:xfrm>
            <a:off x="386016" y="3636141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 2022-Sep 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476933-CB36-A695-AEE7-6FCCBF886620}"/>
              </a:ext>
            </a:extLst>
          </p:cNvPr>
          <p:cNvSpPr txBox="1"/>
          <p:nvPr/>
        </p:nvSpPr>
        <p:spPr>
          <a:xfrm>
            <a:off x="386016" y="2496193"/>
            <a:ext cx="569387" cy="1097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</a:t>
            </a:r>
          </a:p>
          <a:p>
            <a:pPr algn="ctr"/>
            <a:r>
              <a:rPr lang="en-US" sz="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2020-Mar 2022</a:t>
            </a:r>
          </a:p>
        </p:txBody>
      </p:sp>
    </p:spTree>
    <p:extLst>
      <p:ext uri="{BB962C8B-B14F-4D97-AF65-F5344CB8AC3E}">
        <p14:creationId xmlns:p14="http://schemas.microsoft.com/office/powerpoint/2010/main" val="1195144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F87C-FDE0-8D72-9E78-16EEAF146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938924"/>
            <a:ext cx="7562758" cy="55399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	Verdict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A445D-7621-8A11-C158-E5B97AE12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9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5F4D18B-A8B6-4FC8-A191-342C67435330}"/>
              </a:ext>
            </a:extLst>
          </p:cNvPr>
          <p:cNvGraphicFramePr/>
          <p:nvPr/>
        </p:nvGraphicFramePr>
        <p:xfrm>
          <a:off x="203649" y="971550"/>
          <a:ext cx="2911026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94754D1-EFAE-7D6B-A416-DB080269BA85}"/>
              </a:ext>
            </a:extLst>
          </p:cNvPr>
          <p:cNvGraphicFramePr/>
          <p:nvPr/>
        </p:nvGraphicFramePr>
        <p:xfrm>
          <a:off x="2864173" y="969736"/>
          <a:ext cx="1086790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FB2AC5C-C411-E56C-E310-1E3AA1AE5B64}"/>
              </a:ext>
            </a:extLst>
          </p:cNvPr>
          <p:cNvGraphicFramePr/>
          <p:nvPr/>
        </p:nvGraphicFramePr>
        <p:xfrm>
          <a:off x="3768181" y="967922"/>
          <a:ext cx="898974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55B5203-7315-F318-7FFD-8BBEFADB6E51}"/>
              </a:ext>
            </a:extLst>
          </p:cNvPr>
          <p:cNvGraphicFramePr/>
          <p:nvPr/>
        </p:nvGraphicFramePr>
        <p:xfrm>
          <a:off x="5116316" y="964294"/>
          <a:ext cx="1168801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287D504-91CA-F470-E490-993C8E1F5036}"/>
              </a:ext>
            </a:extLst>
          </p:cNvPr>
          <p:cNvGraphicFramePr/>
          <p:nvPr/>
        </p:nvGraphicFramePr>
        <p:xfrm>
          <a:off x="4482461" y="964294"/>
          <a:ext cx="838200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95AF936-F3B2-E267-A386-2B3B1AC7A183}"/>
              </a:ext>
            </a:extLst>
          </p:cNvPr>
          <p:cNvGraphicFramePr/>
          <p:nvPr/>
        </p:nvGraphicFramePr>
        <p:xfrm>
          <a:off x="6140280" y="976088"/>
          <a:ext cx="1321120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8B03A25-D8E8-E71F-F113-F33EB7CFC4C4}"/>
              </a:ext>
            </a:extLst>
          </p:cNvPr>
          <p:cNvSpPr txBox="1"/>
          <p:nvPr/>
        </p:nvSpPr>
        <p:spPr>
          <a:xfrm>
            <a:off x="3459955" y="508000"/>
            <a:ext cx="2524127" cy="37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862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Verdict Data By Year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6C1DEAC-E477-0765-4798-3440FB7925B2}"/>
              </a:ext>
            </a:extLst>
          </p:cNvPr>
          <p:cNvGraphicFramePr/>
          <p:nvPr/>
        </p:nvGraphicFramePr>
        <p:xfrm>
          <a:off x="7308555" y="971550"/>
          <a:ext cx="972464" cy="373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ADB4FBC-1F27-ACF3-3E05-FC13E42A8996}"/>
              </a:ext>
            </a:extLst>
          </p:cNvPr>
          <p:cNvSpPr/>
          <p:nvPr/>
        </p:nvSpPr>
        <p:spPr>
          <a:xfrm>
            <a:off x="2504351" y="4367213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4BEAE9-3C3D-0C4B-87C4-1885836D852A}"/>
              </a:ext>
            </a:extLst>
          </p:cNvPr>
          <p:cNvSpPr/>
          <p:nvPr/>
        </p:nvSpPr>
        <p:spPr>
          <a:xfrm>
            <a:off x="2586004" y="4369730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3C906-C140-8F26-8D0F-2FDD9C0ED1B6}"/>
              </a:ext>
            </a:extLst>
          </p:cNvPr>
          <p:cNvSpPr/>
          <p:nvPr/>
        </p:nvSpPr>
        <p:spPr>
          <a:xfrm>
            <a:off x="2667969" y="4369730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34E0B9-C950-06D9-37FC-9667CB1F9310}"/>
              </a:ext>
            </a:extLst>
          </p:cNvPr>
          <p:cNvSpPr/>
          <p:nvPr/>
        </p:nvSpPr>
        <p:spPr>
          <a:xfrm>
            <a:off x="2747826" y="437051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68F30A-DC97-49FD-E27D-2CAE601B918E}"/>
              </a:ext>
            </a:extLst>
          </p:cNvPr>
          <p:cNvSpPr/>
          <p:nvPr/>
        </p:nvSpPr>
        <p:spPr>
          <a:xfrm>
            <a:off x="2831305" y="437051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85722A-990E-D472-3CCD-78F9107054EB}"/>
              </a:ext>
            </a:extLst>
          </p:cNvPr>
          <p:cNvSpPr/>
          <p:nvPr/>
        </p:nvSpPr>
        <p:spPr>
          <a:xfrm>
            <a:off x="3631875" y="4365777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2DC44D-F0D7-46E0-6217-76EE87DF9F9A}"/>
              </a:ext>
            </a:extLst>
          </p:cNvPr>
          <p:cNvSpPr/>
          <p:nvPr/>
        </p:nvSpPr>
        <p:spPr>
          <a:xfrm>
            <a:off x="3715662" y="4365775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2DBF7D-531C-6BC0-0B3B-AA77FE242FE7}"/>
              </a:ext>
            </a:extLst>
          </p:cNvPr>
          <p:cNvSpPr/>
          <p:nvPr/>
        </p:nvSpPr>
        <p:spPr>
          <a:xfrm>
            <a:off x="4249605" y="4365776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80A3AF-8780-634D-7751-65D3E5C77AAA}"/>
              </a:ext>
            </a:extLst>
          </p:cNvPr>
          <p:cNvSpPr/>
          <p:nvPr/>
        </p:nvSpPr>
        <p:spPr>
          <a:xfrm>
            <a:off x="4430678" y="4365776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981E747-C4FE-FB21-1904-1C497DC06DE5}"/>
              </a:ext>
            </a:extLst>
          </p:cNvPr>
          <p:cNvSpPr/>
          <p:nvPr/>
        </p:nvSpPr>
        <p:spPr>
          <a:xfrm>
            <a:off x="4342068" y="4365776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3F875B-BA31-B249-3BA2-A115DA692656}"/>
              </a:ext>
            </a:extLst>
          </p:cNvPr>
          <p:cNvSpPr/>
          <p:nvPr/>
        </p:nvSpPr>
        <p:spPr>
          <a:xfrm>
            <a:off x="5064295" y="4365775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72EA95-CA49-F645-3F1C-BA2387D34989}"/>
              </a:ext>
            </a:extLst>
          </p:cNvPr>
          <p:cNvSpPr/>
          <p:nvPr/>
        </p:nvSpPr>
        <p:spPr>
          <a:xfrm>
            <a:off x="5639992" y="4357203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711CC6-F3CB-CE77-3DEE-2F4BD785408C}"/>
              </a:ext>
            </a:extLst>
          </p:cNvPr>
          <p:cNvSpPr/>
          <p:nvPr/>
        </p:nvSpPr>
        <p:spPr>
          <a:xfrm>
            <a:off x="5886231" y="4357988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76F956-2B39-C17F-995E-68D4F293F4CD}"/>
              </a:ext>
            </a:extLst>
          </p:cNvPr>
          <p:cNvSpPr/>
          <p:nvPr/>
        </p:nvSpPr>
        <p:spPr>
          <a:xfrm>
            <a:off x="5973209" y="435720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0FF5C61-7048-95DD-B2FA-CA06EFAB0E8B}"/>
              </a:ext>
            </a:extLst>
          </p:cNvPr>
          <p:cNvSpPr/>
          <p:nvPr/>
        </p:nvSpPr>
        <p:spPr>
          <a:xfrm>
            <a:off x="5724849" y="435720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FB0D3E-6A67-F367-C215-B6B79C48370C}"/>
              </a:ext>
            </a:extLst>
          </p:cNvPr>
          <p:cNvSpPr/>
          <p:nvPr/>
        </p:nvSpPr>
        <p:spPr>
          <a:xfrm>
            <a:off x="5810137" y="4357203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B866DF-7D08-B3CB-EA79-260122CAAADF}"/>
              </a:ext>
            </a:extLst>
          </p:cNvPr>
          <p:cNvSpPr/>
          <p:nvPr/>
        </p:nvSpPr>
        <p:spPr>
          <a:xfrm>
            <a:off x="6064186" y="435720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0662552-EA46-16E9-3DE3-DB97DF1D7A85}"/>
              </a:ext>
            </a:extLst>
          </p:cNvPr>
          <p:cNvSpPr/>
          <p:nvPr/>
        </p:nvSpPr>
        <p:spPr>
          <a:xfrm>
            <a:off x="7114694" y="437339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BE96E8-D5AB-A032-F9F6-C519D4E50DD3}"/>
              </a:ext>
            </a:extLst>
          </p:cNvPr>
          <p:cNvSpPr/>
          <p:nvPr/>
        </p:nvSpPr>
        <p:spPr>
          <a:xfrm>
            <a:off x="7205176" y="4373394"/>
            <a:ext cx="64008" cy="45719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97D0E7-FBEE-70AC-EBF8-A9B68E304DE9}"/>
              </a:ext>
            </a:extLst>
          </p:cNvPr>
          <p:cNvSpPr txBox="1"/>
          <p:nvPr/>
        </p:nvSpPr>
        <p:spPr>
          <a:xfrm>
            <a:off x="3048000" y="4704190"/>
            <a:ext cx="3088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Plaintiff Wins		Defense Wins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14D2377-D44E-0B47-CB4A-B28171EA6EAF}"/>
              </a:ext>
            </a:extLst>
          </p:cNvPr>
          <p:cNvSpPr/>
          <p:nvPr/>
        </p:nvSpPr>
        <p:spPr>
          <a:xfrm>
            <a:off x="2983992" y="4788854"/>
            <a:ext cx="64008" cy="688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2A36C6-AFFE-7AE5-E043-1556911F424E}"/>
              </a:ext>
            </a:extLst>
          </p:cNvPr>
          <p:cNvSpPr/>
          <p:nvPr/>
        </p:nvSpPr>
        <p:spPr>
          <a:xfrm>
            <a:off x="4812792" y="4788854"/>
            <a:ext cx="64008" cy="68896"/>
          </a:xfrm>
          <a:prstGeom prst="rect">
            <a:avLst/>
          </a:prstGeom>
          <a:solidFill>
            <a:srgbClr val="0057B8"/>
          </a:solidFill>
          <a:ln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71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62DB84-F6EC-833C-BB55-EC7E94933985}"/>
              </a:ext>
            </a:extLst>
          </p:cNvPr>
          <p:cNvSpPr/>
          <p:nvPr/>
        </p:nvSpPr>
        <p:spPr>
          <a:xfrm>
            <a:off x="228600" y="788020"/>
            <a:ext cx="4061399" cy="4167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61413DA-0FBE-02D7-E0A1-A1948CA9A778}"/>
              </a:ext>
            </a:extLst>
          </p:cNvPr>
          <p:cNvSpPr txBox="1">
            <a:spLocks/>
          </p:cNvSpPr>
          <p:nvPr/>
        </p:nvSpPr>
        <p:spPr>
          <a:xfrm>
            <a:off x="179362" y="236950"/>
            <a:ext cx="8805672" cy="42976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 Divisions of Eastern District of Texas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D3C436-951E-0135-54EE-A0257D7604E2}"/>
              </a:ext>
            </a:extLst>
          </p:cNvPr>
          <p:cNvSpPr txBox="1"/>
          <p:nvPr/>
        </p:nvSpPr>
        <p:spPr>
          <a:xfrm>
            <a:off x="4505093" y="791220"/>
            <a:ext cx="4572000" cy="4832092"/>
          </a:xfrm>
          <a:prstGeom prst="rect">
            <a:avLst/>
          </a:prstGeom>
          <a:noFill/>
        </p:spPr>
        <p:txBody>
          <a:bodyPr wrap="square" numCol="3" spcCol="91440">
            <a:spAutoFit/>
          </a:bodyPr>
          <a:lstStyle/>
          <a:p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Beaumont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Liberty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Hardin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Jefferson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Orange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Jasper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Newton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Tyler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Rains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Wood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 Zandt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Henderson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Smith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Gregg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Anderson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Cherokee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Rusk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Panola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Lufkin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Houston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Trinity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Polk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Tyler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Angelina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Nacogdoches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Shelby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Sabine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 Augustine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Marshall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Cass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Morris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Camp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Upshur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Marion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Harrison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Sherman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Cooke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Denton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Collin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Grayson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Fannin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Lamar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Delta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Hopkins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Texarkana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Franklin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Bowie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Titus</a:t>
            </a:r>
          </a:p>
          <a:p>
            <a:pPr marL="233363" indent="-233363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 River</a:t>
            </a:r>
          </a:p>
          <a:p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A map of the state of illinois&#10;&#10;Description automatically generated">
            <a:extLst>
              <a:ext uri="{FF2B5EF4-FFF2-40B4-BE49-F238E27FC236}">
                <a16:creationId xmlns:a16="http://schemas.microsoft.com/office/drawing/2014/main" id="{16A5BA34-D027-3EA1-E951-DDD7DF2D7F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003" y="809409"/>
            <a:ext cx="2223990" cy="3547872"/>
          </a:xfrm>
          <a:prstGeom prst="rect">
            <a:avLst/>
          </a:prstGeom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611AFA13-40C3-5E2B-5A97-866589344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0" y="2859232"/>
            <a:ext cx="2164621" cy="20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F14DFBC-C3D9-AC3F-AD6E-58AE0A9CB430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23324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2EB18D-F3B4-0A12-E507-C2399CECFE49}"/>
              </a:ext>
            </a:extLst>
          </p:cNvPr>
          <p:cNvSpPr/>
          <p:nvPr/>
        </p:nvSpPr>
        <p:spPr>
          <a:xfrm>
            <a:off x="228600" y="788020"/>
            <a:ext cx="4061399" cy="4167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B8692-853F-632A-2622-39BA3F44F6A8}"/>
              </a:ext>
            </a:extLst>
          </p:cNvPr>
          <p:cNvSpPr txBox="1"/>
          <p:nvPr/>
        </p:nvSpPr>
        <p:spPr>
          <a:xfrm>
            <a:off x="172328" y="235992"/>
            <a:ext cx="8805672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Population of EDTX Divisions</a:t>
            </a:r>
          </a:p>
        </p:txBody>
      </p:sp>
      <p:pic>
        <p:nvPicPr>
          <p:cNvPr id="5" name="Picture 4" descr="A map of the state of illinois&#10;&#10;Description automatically generated">
            <a:extLst>
              <a:ext uri="{FF2B5EF4-FFF2-40B4-BE49-F238E27FC236}">
                <a16:creationId xmlns:a16="http://schemas.microsoft.com/office/drawing/2014/main" id="{631440D9-7003-57F0-1F44-EE970E7A81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404" y="806570"/>
            <a:ext cx="2224640" cy="3548910"/>
          </a:xfrm>
          <a:prstGeom prst="rect">
            <a:avLst/>
          </a:prstGeom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6FFF4D5C-E177-17B5-6AE4-E4449D5C4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40" y="2854462"/>
            <a:ext cx="2167128" cy="203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079E68-AE7A-F324-D952-0E10A4FA3D14}"/>
              </a:ext>
            </a:extLst>
          </p:cNvPr>
          <p:cNvSpPr txBox="1"/>
          <p:nvPr/>
        </p:nvSpPr>
        <p:spPr>
          <a:xfrm>
            <a:off x="4508810" y="1309866"/>
            <a:ext cx="457200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Beaumont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540,103</a:t>
            </a:r>
          </a:p>
          <a:p>
            <a:pPr>
              <a:spcAft>
                <a:spcPts val="1200"/>
              </a:spcAft>
            </a:pPr>
            <a:r>
              <a:rPr 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Lufkin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303,107</a:t>
            </a:r>
            <a:endPara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Marshall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175,341</a:t>
            </a:r>
            <a:endPara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Sherman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2,361,959</a:t>
            </a:r>
            <a:endPara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Texarkana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145,403</a:t>
            </a:r>
            <a:endPara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1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Tyler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749,630</a:t>
            </a:r>
            <a:endParaRPr lang="en-US" sz="18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0B7006E7-753F-84CC-80FE-D0CEC650FB70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30BF4-949C-27ED-4D83-5907EEC23117}"/>
              </a:ext>
            </a:extLst>
          </p:cNvPr>
          <p:cNvSpPr txBox="1"/>
          <p:nvPr/>
        </p:nvSpPr>
        <p:spPr>
          <a:xfrm>
            <a:off x="4166840" y="4857321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*Information from the US Census Bureau 2022/2023</a:t>
            </a:r>
          </a:p>
        </p:txBody>
      </p:sp>
    </p:spTree>
    <p:extLst>
      <p:ext uri="{BB962C8B-B14F-4D97-AF65-F5344CB8AC3E}">
        <p14:creationId xmlns:p14="http://schemas.microsoft.com/office/powerpoint/2010/main" val="3015207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D75A27FF-2B94-E156-240C-6E0BA5B87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322270"/>
              </p:ext>
            </p:extLst>
          </p:nvPr>
        </p:nvGraphicFramePr>
        <p:xfrm>
          <a:off x="215590" y="773150"/>
          <a:ext cx="7730341" cy="406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2C917BD-19DA-93F9-A589-AEB1428B91C4}"/>
              </a:ext>
            </a:extLst>
          </p:cNvPr>
          <p:cNvSpPr txBox="1"/>
          <p:nvPr/>
        </p:nvSpPr>
        <p:spPr>
          <a:xfrm>
            <a:off x="4166840" y="4857321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*Information from the US Census Bureau 2022/2023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305AB-EEFD-F393-5D56-89A4E3849599}"/>
              </a:ext>
            </a:extLst>
          </p:cNvPr>
          <p:cNvSpPr txBox="1"/>
          <p:nvPr/>
        </p:nvSpPr>
        <p:spPr>
          <a:xfrm>
            <a:off x="166522" y="237590"/>
            <a:ext cx="8805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Ethnicity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E55B2CF-EB9D-8407-9FB1-875AF7FE6D7D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17721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5270D791-4D66-1119-2C27-977189C189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95896"/>
              </p:ext>
            </p:extLst>
          </p:nvPr>
        </p:nvGraphicFramePr>
        <p:xfrm>
          <a:off x="170985" y="825189"/>
          <a:ext cx="7716646" cy="405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A753E6-C2C7-43AA-02F4-CD1D596E4B7E}"/>
              </a:ext>
            </a:extLst>
          </p:cNvPr>
          <p:cNvSpPr txBox="1"/>
          <p:nvPr/>
        </p:nvSpPr>
        <p:spPr>
          <a:xfrm>
            <a:off x="4166840" y="4857321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*Information from the US Census Bureau 2022/2023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8ADCDF-EB09-8A8B-A251-FDBC3D8651AF}"/>
              </a:ext>
            </a:extLst>
          </p:cNvPr>
          <p:cNvSpPr txBox="1"/>
          <p:nvPr/>
        </p:nvSpPr>
        <p:spPr>
          <a:xfrm>
            <a:off x="173554" y="237590"/>
            <a:ext cx="8805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 of Education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CD2CC2F-D353-340C-E429-333E40DB2EA9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06929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72C3EFC7-D672-CE91-91C7-B2252B12E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576231"/>
              </p:ext>
            </p:extLst>
          </p:nvPr>
        </p:nvGraphicFramePr>
        <p:xfrm>
          <a:off x="260195" y="825189"/>
          <a:ext cx="3858322" cy="4256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ChartObject">
            <a:extLst>
              <a:ext uri="{FF2B5EF4-FFF2-40B4-BE49-F238E27FC236}">
                <a16:creationId xmlns:a16="http://schemas.microsoft.com/office/drawing/2014/main" id="{268C981A-542D-8F5A-6948-72562FAD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780238"/>
              </p:ext>
            </p:extLst>
          </p:nvPr>
        </p:nvGraphicFramePr>
        <p:xfrm>
          <a:off x="4324817" y="825188"/>
          <a:ext cx="3778405" cy="420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08CB154-08EB-4DD7-A856-A4BEF2FA054C}"/>
              </a:ext>
            </a:extLst>
          </p:cNvPr>
          <p:cNvSpPr txBox="1"/>
          <p:nvPr/>
        </p:nvSpPr>
        <p:spPr>
          <a:xfrm>
            <a:off x="260195" y="239079"/>
            <a:ext cx="39363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Median Household Income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CB7F60-51BC-6C0E-1F25-130E10DA914B}"/>
              </a:ext>
            </a:extLst>
          </p:cNvPr>
          <p:cNvSpPr txBox="1"/>
          <p:nvPr/>
        </p:nvSpPr>
        <p:spPr>
          <a:xfrm>
            <a:off x="4311805" y="233207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 Capita Income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6FB907-7400-8F0C-192B-969512BC4B87}"/>
              </a:ext>
            </a:extLst>
          </p:cNvPr>
          <p:cNvSpPr txBox="1"/>
          <p:nvPr/>
        </p:nvSpPr>
        <p:spPr>
          <a:xfrm>
            <a:off x="-1184262" y="496552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*Information from the US Census Bureau 2022/2023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319249F-C198-E155-7C64-28D633916E8E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865391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Object">
            <a:extLst>
              <a:ext uri="{FF2B5EF4-FFF2-40B4-BE49-F238E27FC236}">
                <a16:creationId xmlns:a16="http://schemas.microsoft.com/office/drawing/2014/main" id="{C0789751-40BA-2BFF-D529-A48DF12F6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936521"/>
              </p:ext>
            </p:extLst>
          </p:nvPr>
        </p:nvGraphicFramePr>
        <p:xfrm>
          <a:off x="98503" y="788019"/>
          <a:ext cx="7759390" cy="410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810BDA9-3EBD-4180-FD1A-AA5E25E27BED}"/>
              </a:ext>
            </a:extLst>
          </p:cNvPr>
          <p:cNvSpPr txBox="1"/>
          <p:nvPr/>
        </p:nvSpPr>
        <p:spPr>
          <a:xfrm>
            <a:off x="159486" y="244624"/>
            <a:ext cx="8805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 Ownership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F4F3-638C-44A8-40F7-D77D9ABCE153}"/>
              </a:ext>
            </a:extLst>
          </p:cNvPr>
          <p:cNvSpPr txBox="1"/>
          <p:nvPr/>
        </p:nvSpPr>
        <p:spPr>
          <a:xfrm>
            <a:off x="4166840" y="483501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*Information from the US Census Bureau 2022/2023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FC0D234-750C-E660-CD04-0CF0A95F18F0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3061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BF4E6D-DFD5-3477-ADD6-DC1F05334C04}"/>
              </a:ext>
            </a:extLst>
          </p:cNvPr>
          <p:cNvSpPr txBox="1"/>
          <p:nvPr/>
        </p:nvSpPr>
        <p:spPr>
          <a:xfrm>
            <a:off x="442762" y="486076"/>
            <a:ext cx="716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BEBD-369F-6C62-F710-3718992FB1D7}"/>
              </a:ext>
            </a:extLst>
          </p:cNvPr>
          <p:cNvSpPr txBox="1"/>
          <p:nvPr/>
        </p:nvSpPr>
        <p:spPr>
          <a:xfrm>
            <a:off x="2237678" y="1371421"/>
            <a:ext cx="470953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Juror Opinions </a:t>
            </a:r>
            <a:b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EDTX Compared to Venues Outside of EDTX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F8024-8B6E-AEE3-7FC8-033B2AE96237}"/>
              </a:ext>
            </a:extLst>
          </p:cNvPr>
          <p:cNvSpPr txBox="1"/>
          <p:nvPr/>
        </p:nvSpPr>
        <p:spPr>
          <a:xfrm>
            <a:off x="371707" y="3319692"/>
            <a:ext cx="83931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following information has been compiled by JuryScope in working </a:t>
            </a:r>
            <a:b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mock jurors between April 2011 and September 2023.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C222CCD-B6EF-CD3E-FF5D-EBBFA0110A32}"/>
              </a:ext>
            </a:extLst>
          </p:cNvPr>
          <p:cNvSpPr txBox="1">
            <a:spLocks/>
          </p:cNvSpPr>
          <p:nvPr/>
        </p:nvSpPr>
        <p:spPr>
          <a:xfrm>
            <a:off x="334537" y="4966009"/>
            <a:ext cx="8523249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and privileged work product. The contents of this report constitute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3147369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Theme">
  <a:themeElements>
    <a:clrScheme name="OMM Office 2017">
      <a:dk1>
        <a:srgbClr val="000000"/>
      </a:dk1>
      <a:lt1>
        <a:srgbClr val="FFFFFF"/>
      </a:lt1>
      <a:dk2>
        <a:srgbClr val="0057B8"/>
      </a:dk2>
      <a:lt2>
        <a:srgbClr val="E3E6E7"/>
      </a:lt2>
      <a:accent1>
        <a:srgbClr val="0057B8"/>
      </a:accent1>
      <a:accent2>
        <a:srgbClr val="F2CD00"/>
      </a:accent2>
      <a:accent3>
        <a:srgbClr val="717C7D"/>
      </a:accent3>
      <a:accent4>
        <a:srgbClr val="007680"/>
      </a:accent4>
      <a:accent5>
        <a:srgbClr val="6E2B62"/>
      </a:accent5>
      <a:accent6>
        <a:srgbClr val="001E60"/>
      </a:accent6>
      <a:hlink>
        <a:srgbClr val="0057B8"/>
      </a:hlink>
      <a:folHlink>
        <a:srgbClr val="717C7D"/>
      </a:folHlink>
    </a:clrScheme>
    <a:fontScheme name="Standard 1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2FBDA875-70DB-40C2-84E7-28B8199A1DDA}" vid="{A938BF03-C3AD-47A2-85DA-85336F3A49A7}"/>
    </a:ext>
  </a:extLst>
</a:theme>
</file>

<file path=ppt/theme/theme2.xml><?xml version="1.0" encoding="utf-8"?>
<a:theme xmlns:a="http://schemas.openxmlformats.org/drawingml/2006/main" name="16x9 Color Wave">
  <a:themeElements>
    <a:clrScheme name="OMM Office 2017">
      <a:dk1>
        <a:srgbClr val="000000"/>
      </a:dk1>
      <a:lt1>
        <a:srgbClr val="FFFFFF"/>
      </a:lt1>
      <a:dk2>
        <a:srgbClr val="0057B8"/>
      </a:dk2>
      <a:lt2>
        <a:srgbClr val="E3E6E7"/>
      </a:lt2>
      <a:accent1>
        <a:srgbClr val="0057B8"/>
      </a:accent1>
      <a:accent2>
        <a:srgbClr val="F2CD00"/>
      </a:accent2>
      <a:accent3>
        <a:srgbClr val="717C7D"/>
      </a:accent3>
      <a:accent4>
        <a:srgbClr val="007680"/>
      </a:accent4>
      <a:accent5>
        <a:srgbClr val="6E2B62"/>
      </a:accent5>
      <a:accent6>
        <a:srgbClr val="001E60"/>
      </a:accent6>
      <a:hlink>
        <a:srgbClr val="0057B8"/>
      </a:hlink>
      <a:folHlink>
        <a:srgbClr val="717C7D"/>
      </a:folHlink>
    </a:clrScheme>
    <a:fontScheme name="Standard 1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x9 Color Wave.potx" id="{DA94481F-9AC4-4293-BA73-229E9802D850}" vid="{405AC614-F9BD-45DC-85F7-F70D93EBE8E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0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1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2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3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4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5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6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7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18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2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3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4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5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6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7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8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ppt/theme/themeOverride9.xml><?xml version="1.0" encoding="utf-8"?>
<a:themeOverride xmlns:a="http://schemas.openxmlformats.org/drawingml/2006/main">
  <a:clrScheme name="OMM Office 2017">
    <a:dk1>
      <a:srgbClr val="000000"/>
    </a:dk1>
    <a:lt1>
      <a:srgbClr val="FFFFFF"/>
    </a:lt1>
    <a:dk2>
      <a:srgbClr val="0057B8"/>
    </a:dk2>
    <a:lt2>
      <a:srgbClr val="E3E6E7"/>
    </a:lt2>
    <a:accent1>
      <a:srgbClr val="0057B8"/>
    </a:accent1>
    <a:accent2>
      <a:srgbClr val="F2CD00"/>
    </a:accent2>
    <a:accent3>
      <a:srgbClr val="717C7D"/>
    </a:accent3>
    <a:accent4>
      <a:srgbClr val="007680"/>
    </a:accent4>
    <a:accent5>
      <a:srgbClr val="6E2B62"/>
    </a:accent5>
    <a:accent6>
      <a:srgbClr val="001E60"/>
    </a:accent6>
    <a:hlink>
      <a:srgbClr val="0057B8"/>
    </a:hlink>
    <a:folHlink>
      <a:srgbClr val="717C7D"/>
    </a:folHlink>
  </a:clrScheme>
</a:themeOverride>
</file>

<file path=docMetadata/LabelInfo.xml><?xml version="1.0" encoding="utf-8"?>
<clbl:labelList xmlns:clbl="http://schemas.microsoft.com/office/2020/mipLabelMetadata">
  <clbl:label id="{4ebcf4a5-ef84-4173-ad45-ee4536d75be6}" enabled="0" method="" siteId="{4ebcf4a5-ef84-4173-ad45-ee4536d75be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803</Words>
  <Application>Microsoft Office PowerPoint</Application>
  <PresentationFormat>On-screen Show (16:9)</PresentationFormat>
  <Paragraphs>202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Default Theme</vt:lpstr>
      <vt:lpstr>16x9 Color Wave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Verdict Data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Bright</dc:creator>
  <cp:lastModifiedBy>Andrea Williams McCoy</cp:lastModifiedBy>
  <cp:revision>11</cp:revision>
  <cp:lastPrinted>2023-10-25T18:31:11Z</cp:lastPrinted>
  <dcterms:created xsi:type="dcterms:W3CDTF">2023-10-19T18:46:14Z</dcterms:created>
  <dcterms:modified xsi:type="dcterms:W3CDTF">2023-10-31T18:43:15Z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dDocumentId">
    <vt:lpwstr>4876-0618-3306</vt:lpwstr>
  </property>
</Properties>
</file>