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B8621-DE0D-4D5D-B257-E686536E9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30C7DD-2438-4F64-BC5E-E0A3E920D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165A-D1AA-4091-930C-8C2401F95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54F-B071-439D-B862-8E486ED6DF0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BA73C-AFC5-43BF-BA22-E924AEC55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E681F-5BC8-44A2-9B0C-1C098491F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2269-EFDE-4365-AF3E-CE3ADCF8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8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34BB9-C00F-4076-A35F-D871085A0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935947-14FA-4EF5-92EC-391957051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F103F-AEE9-4FC9-AF92-71DC01688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54F-B071-439D-B862-8E486ED6DF0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9E352-25C0-4E6C-A4A3-BDB35383E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795A1-A1DE-4868-8F93-C1D54DA19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2269-EFDE-4365-AF3E-CE3ADCF8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2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B4F45D-1EC0-4257-8B29-EE26C30FB2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0C6BF4-8E98-4827-B0AA-86C20C8C7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CEC26-71EE-4E4D-AF3F-02051DAC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54F-B071-439D-B862-8E486ED6DF0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98AAB-EA5A-4630-BE12-599A73E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5CC0-E11F-422C-B388-0FBCB404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2269-EFDE-4365-AF3E-CE3ADCF8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6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840F9-0B10-4B9B-8688-7203A0E3A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C3220-773B-46C8-BB7C-884B76C16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44279-AF0F-4E17-9C63-35E546186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54F-B071-439D-B862-8E486ED6DF0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24D1F-E60B-4769-AEEB-32EA81C6E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C32AE-F996-4FAB-8E4C-8A6825823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2269-EFDE-4365-AF3E-CE3ADCF8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A9D8D-0C16-43BF-8454-B22B4E844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0A232-8DD2-4A87-A5A7-1A2EF9499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AB5DC-576C-4C8A-B2DB-A22487996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54F-B071-439D-B862-8E486ED6DF0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9F0E3-6CDB-4FAD-A8C3-F4EBB995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D0B18-7720-44D5-8D23-7DEF6BDC9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2269-EFDE-4365-AF3E-CE3ADCF8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1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5137E-A722-44E1-8C9A-238AABCE0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EA19E-9265-4BFF-A445-C54D9C1361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F242A5-2157-4C7F-9057-77EB8301F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E937FE-B267-4A82-8CA3-C00ECEB3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54F-B071-439D-B862-8E486ED6DF0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7855BE-C831-4C2B-9551-F4FAB5361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A6B0C-CCCD-4F23-8D49-50A156745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2269-EFDE-4365-AF3E-CE3ADCF8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D8853-7047-4152-B184-89A37D3F5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78B08-9183-43A7-8350-34FC47A15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9AB45-D124-4126-A860-473D68AEA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003F8C-30F3-4C3A-AC84-B109B6F968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37E242-F6CE-416D-ACBD-DD95D2315F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E603CE-0420-4369-A310-1C8B67A3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54F-B071-439D-B862-8E486ED6DF0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3F947B-6887-4A74-9E54-4BA8E9154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C4781D-7C24-45A0-B442-11F676378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2269-EFDE-4365-AF3E-CE3ADCF8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75DAE-C0D7-4505-A9A6-8848C6293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14BE3A-E4EF-4C50-A505-A4B870DEA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54F-B071-439D-B862-8E486ED6DF0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3B6BF-A840-4274-869A-1A75C1086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18EF0C-EE60-4AC1-9647-B93BE1BEE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2269-EFDE-4365-AF3E-CE3ADCF8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7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8345B6-00B5-4870-A4B1-69ED884A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54F-B071-439D-B862-8E486ED6DF0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9882B4-6AAB-45CA-8F1F-91BF9FC02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7194C-2DC4-4BCC-8404-B08BA5DBE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2269-EFDE-4365-AF3E-CE3ADCF8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7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6BD25-6E53-45CA-802E-F502D1E10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88807-34CA-4A25-9CCF-10BC6BB68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81B92-3B11-4900-A0E1-6507BD9EC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042A0-6AF4-4BC0-9158-BCB11B9D6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54F-B071-439D-B862-8E486ED6DF0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EBB2E-D64F-40FF-B46D-54817F3A2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1151A-BE89-4DB1-9ED0-FAAA6FF66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2269-EFDE-4365-AF3E-CE3ADCF8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5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31352-2971-48EC-B143-5D1D7497C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E4EEAD-FE20-4969-8ABB-F3673A5EA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ABEE57-589B-4792-A942-F20E3C4EF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5DA931-C30E-475A-AC58-0C8B1229A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A54F-B071-439D-B862-8E486ED6DF0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0691D-9301-4C37-8DAA-E98919C01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DEDA5-8665-405D-89C6-34D8B880B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62269-EFDE-4365-AF3E-CE3ADCF8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2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56C630-A99D-4779-9F72-05B8C59BD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7A6CA4-C640-40CA-8448-C131A91AA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F95FB-B9AC-41C4-B681-29A85D65A6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5A54F-B071-439D-B862-8E486ED6DF01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99696-EDCE-4680-A7AD-6734D77D52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DEA42-32B6-40F7-8A0A-DF96B521EC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62269-EFDE-4365-AF3E-CE3ADCF8D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06B617-9B8A-443F-840A-21C3E1EF1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4072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Forget Lincoln, Now What You Should Do?</a:t>
            </a:r>
          </a:p>
        </p:txBody>
      </p:sp>
    </p:spTree>
    <p:extLst>
      <p:ext uri="{BB962C8B-B14F-4D97-AF65-F5344CB8AC3E}">
        <p14:creationId xmlns:p14="http://schemas.microsoft.com/office/powerpoint/2010/main" val="318777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B19E344-ECD8-4AEA-90F3-733853FBF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   </a:t>
            </a:r>
            <a:br>
              <a:rPr lang="en-US" dirty="0"/>
            </a:br>
            <a:r>
              <a:rPr lang="en-US" dirty="0"/>
              <a:t>Recent Ethics Update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83459C-3E12-4871-B877-8371266344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09594" cy="4351338"/>
          </a:xfrm>
        </p:spPr>
        <p:txBody>
          <a:bodyPr/>
          <a:lstStyle/>
          <a:p>
            <a:r>
              <a:rPr lang="en-US" dirty="0"/>
              <a:t>Local Rules Ethics Requirements</a:t>
            </a:r>
          </a:p>
          <a:p>
            <a:endParaRPr lang="en-US" dirty="0"/>
          </a:p>
          <a:p>
            <a:r>
              <a:rPr lang="en-US" dirty="0"/>
              <a:t>Texas Lawyers Creed</a:t>
            </a:r>
          </a:p>
          <a:p>
            <a:endParaRPr lang="en-US" dirty="0"/>
          </a:p>
          <a:p>
            <a:r>
              <a:rPr lang="en-US" dirty="0"/>
              <a:t>Protective Order Obligations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EF33C8-08E4-481C-B56E-AF0F9BD3F4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Joint Defense Ethics Obligations</a:t>
            </a:r>
          </a:p>
          <a:p>
            <a:endParaRPr lang="en-US" dirty="0"/>
          </a:p>
          <a:p>
            <a:r>
              <a:rPr lang="en-US" dirty="0"/>
              <a:t>Litigation Funding Issues </a:t>
            </a:r>
          </a:p>
          <a:p>
            <a:endParaRPr lang="en-US" dirty="0"/>
          </a:p>
          <a:p>
            <a:r>
              <a:rPr lang="en-US" dirty="0"/>
              <a:t>Related Ethical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999825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rgbClr val="FFFFFF"/>
      </a:lt1>
      <a:dk2>
        <a:srgbClr val="062B40"/>
      </a:dk2>
      <a:lt2>
        <a:srgbClr val="0D5D89"/>
      </a:lt2>
      <a:accent1>
        <a:srgbClr val="0D7F53"/>
      </a:accent1>
      <a:accent2>
        <a:srgbClr val="29B67F"/>
      </a:accent2>
      <a:accent3>
        <a:srgbClr val="9C1C25"/>
      </a:accent3>
      <a:accent4>
        <a:srgbClr val="CF2331"/>
      </a:accent4>
      <a:accent5>
        <a:srgbClr val="EEB500"/>
      </a:accent5>
      <a:accent6>
        <a:srgbClr val="FFCD2D"/>
      </a:accent6>
      <a:hlink>
        <a:srgbClr val="FFFFFF"/>
      </a:hlink>
      <a:folHlink>
        <a:srgbClr val="A5A5A5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35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Schoolbook</vt:lpstr>
      <vt:lpstr>Office Theme</vt:lpstr>
      <vt:lpstr>Forget Lincoln, Now What You Should Do?</vt:lpstr>
      <vt:lpstr>    Recent Ethics Update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Tennyson</dc:creator>
  <cp:lastModifiedBy>Nicole Winningham</cp:lastModifiedBy>
  <cp:revision>8</cp:revision>
  <dcterms:created xsi:type="dcterms:W3CDTF">2021-10-06T15:11:03Z</dcterms:created>
  <dcterms:modified xsi:type="dcterms:W3CDTF">2021-10-08T20:18:41Z</dcterms:modified>
</cp:coreProperties>
</file>