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emf" ContentType="image/x-emf"/>
  <Default Extension="wmv" ContentType="video/x-ms-wmv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4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8.4.2.0--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r:id="rId5" id="2147483750"/>
  </p:sldMasterIdLst>
  <p:notesMasterIdLst>
    <p:notesMasterId r:id="rId26"/>
  </p:notesMasterIdLst>
  <p:handoutMasterIdLst>
    <p:handoutMasterId r:id="rId27"/>
  </p:handoutMasterIdLst>
  <p:sldIdLst>
    <p:sldId r:id="rId6" id="398"/>
    <p:sldId r:id="rId7" id="399"/>
    <p:sldId r:id="rId8" id="400"/>
    <p:sldId r:id="rId9" id="401"/>
    <p:sldId r:id="rId10" id="387"/>
    <p:sldId r:id="rId11" id="388"/>
    <p:sldId r:id="rId12" id="389"/>
    <p:sldId r:id="rId13" id="402"/>
    <p:sldId r:id="rId14" id="403"/>
    <p:sldId r:id="rId15" id="404"/>
    <p:sldId r:id="rId16" id="405"/>
    <p:sldId r:id="rId17" id="406"/>
    <p:sldId r:id="rId18" id="390"/>
    <p:sldId r:id="rId19" id="391"/>
    <p:sldId r:id="rId20" id="392"/>
    <p:sldId r:id="rId21" id="393"/>
    <p:sldId r:id="rId22" id="394"/>
    <p:sldId r:id="rId23" id="395"/>
    <p:sldId r:id="rId24" id="396"/>
    <p:sldId r:id="rId25" id="3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2D200454-40CA-4A62-9FC3-DE9A4176ACB9}">
      <p15:notesGuideLst xmlns:p15="http://schemas.microsoft.com/office/powerpoint/2012/main"/>
    </p:ext>
    <p:ext uri="{521415D9-36F7-43E2-AB2F-B90AF26B5E84}">
      <p14:sectionLst xmlns:p14="http://schemas.microsoft.com/office/powerpoint/2010/main">
        <p14:section name="Default Section" id="{5DFD5345-3620-4388-80AC-7D3E0F41EF73}">
          <p14:sldIdLst>
            <p14:sldId id="398"/>
            <p14:sldId id="399"/>
            <p14:sldId id="400"/>
            <p14:sldId id="401"/>
            <p14:sldId id="387"/>
            <p14:sldId id="388"/>
            <p14:sldId id="389"/>
            <p14:sldId id="402"/>
            <p14:sldId id="403"/>
            <p14:sldId id="404"/>
            <p14:sldId id="405"/>
            <p14:sldId id="406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1" name="Thomas H. Reger II" initials="THRI" lastIdx="18" clrIdx="0">
    <p:extLst>
      <p:ext uri="{19B8F6BF-5375-455C-9EA6-DF929625EA0E}">
        <p15:presenceInfo xmlns:p15="http://schemas.microsoft.com/office/powerpoint/2012/main" userId="S-1-5-21-96414999-1499730031-444732941-12448" providerId="AD"/>
      </p:ext>
    </p:extLst>
  </p:cmAuthor>
  <p:cmAuthor id="2" name="James Huguenin-Love" initials="JH" lastIdx="1" clrIdx="1">
    <p:extLst>
      <p:ext uri="{19B8F6BF-5375-455C-9EA6-DF929625EA0E}">
        <p15:presenceInfo xmlns:p15="http://schemas.microsoft.com/office/powerpoint/2012/main" userId="S-1-5-21-96414999-1499730031-444732941-59250" providerId="AD"/>
      </p:ext>
    </p:extLst>
  </p:cmAuthor>
  <p:cmAuthor id="3" name="other authors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80FF"/>
    <a:srgbClr val="FAEA51"/>
    <a:srgbClr val="4480A9"/>
    <a:srgbClr val="437EA8"/>
    <a:srgbClr val="FAD652"/>
    <a:srgbClr val="4580A9"/>
    <a:srgbClr val="457EA8"/>
    <a:srgbClr val="34FD00"/>
    <a:srgbClr val="F8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fill>
          <a:solidFill>
            <a:schemeClr val="accent2">
              <a:tint val="40000"/>
            </a:schemeClr>
          </a:solidFill>
        </a:fill>
      </a:tcStyle>
    </a:band1H>
    <a:band1V>
      <a:tcStyle>
        <a:fill>
          <a:solidFill>
            <a:schemeClr val="accent2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48" d="100"/>
          <a:sy n="48" d="100"/>
        </p:scale>
        <p:origin x="65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102" y="108"/>
      </p:cViewPr>
      <p:guideLst/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customXml" Target="../customXml/item2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notesMaster" Target="notesMasters/notesMaster1.xml" /><Relationship Id="rId27" Type="http://schemas.openxmlformats.org/officeDocument/2006/relationships/handoutMaster" Target="handoutMasters/handoutMaster1.xml" /><Relationship Id="rId28" Type="http://schemas.openxmlformats.org/officeDocument/2006/relationships/commentAuthors" Target="commentAuthors.xml" /><Relationship Id="rId29" Type="http://schemas.openxmlformats.org/officeDocument/2006/relationships/presProps" Target="presProps.xml" /><Relationship Id="rId3" Type="http://schemas.openxmlformats.org/officeDocument/2006/relationships/customXml" Target="../customXml/item3.xml" /><Relationship Id="rId30" Type="http://schemas.openxmlformats.org/officeDocument/2006/relationships/viewProps" Target="viewProps.xml" /><Relationship Id="rId31" Type="http://schemas.openxmlformats.org/officeDocument/2006/relationships/theme" Target="theme/theme3.xml" /><Relationship Id="rId32" Type="http://schemas.openxmlformats.org/officeDocument/2006/relationships/tableStyles" Target="tableStyles.xml" /><Relationship Id="rId4" Type="http://schemas.openxmlformats.org/officeDocument/2006/relationships/customXml" Target="../customXml/item4.xml" /><Relationship Id="rId5" Type="http://schemas.openxmlformats.org/officeDocument/2006/relationships/slideMaster" Target="slideMasters/slide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1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DC7B-D1B2-4E97-9EC4-25C6AB0B3B6D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95F14-C29D-475A-9179-FF5DC43E0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98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AB0B2-B02C-4E6F-8799-556F0305B52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vert="horz" lIns="91440" tIns="45720" rIns="91440" bIns="45720" rtlCol="0"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414E4-2C66-4D00-8CE7-20DEE85FB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4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2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5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7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10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1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0DE39-F5F9-8E4D-A78B-AEB23924F1FE}" type="slidenum">
              <a:rPr lang="en-US">
                <a:solidFill>
                  <a:prstClr val="black"/>
                </a:solidFill>
              </a:rPr>
              <a:t>1</a:t>
            </a:fld>
          </a:p>
        </p:txBody>
      </p:sp>
    </p:spTree>
    <p:extLst>
      <p:ext uri="{BB962C8B-B14F-4D97-AF65-F5344CB8AC3E}">
        <p14:creationId xmlns:p14="http://schemas.microsoft.com/office/powerpoint/2010/main" val="364046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8E7C-80F5-4BDD-892F-2ABADE78F0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7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8E7C-80F5-4BDD-892F-2ABADE78F0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6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8E7C-80F5-4BDD-892F-2ABADE78F0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8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29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3A616-0337-448A-9A2D-D5C85DD662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4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8E7C-80F5-4BDD-892F-2ABADE78F0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9004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Relationship Id="rId2" Type="http://schemas.openxmlformats.org/officeDocument/2006/relationships/image" Target="../media/image1.png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Relationship Id="rId2" Type="http://schemas.openxmlformats.org/officeDocument/2006/relationships/image" Target="../media/image1.png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795240"/>
            <a:ext cx="12192000" cy="3165675"/>
          </a:xfrm>
          <a:prstGeom prst="rect"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1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EF4C-3382-482F-A96E-03F485303C3A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7" descr="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610853" y="5697538"/>
            <a:ext cx="706439" cy="70485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14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54D7-3CC0-4735-8154-5DBAE33649C4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9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BF12-AF89-4EBB-94C1-8E6BBA830430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3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6876-73A8-451C-BF83-CF7089BC38DA}" type="datetime1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 l="11029" r="15000" b="20781"/>
          <a:stretch>
            <a:fillRect/>
          </a:stretch>
        </p:blipFill>
        <p:spPr>
          <a:xfrm>
            <a:off x="1586757" y="2175091"/>
            <a:ext cx="9018495" cy="2507825"/>
          </a:xfrm>
          <a:prstGeom prst="rect"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81200" y="2494725"/>
            <a:ext cx="8229600" cy="1868557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66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32897" y="330581"/>
            <a:ext cx="10041857" cy="565150"/>
          </a:xfrm>
        </p:spPr>
        <p:txBody>
          <a:bodyPr>
            <a:noAutofit/>
          </a:bodyPr>
          <a:lstStyle>
            <a:lvl1pPr>
              <a:buNone/>
              <a:defRPr sz="3600" b="0" i="0">
                <a:solidFill>
                  <a:schemeClr val="bg1"/>
                </a:solidFill>
                <a:latin typeface="Adobe Garamond Pro"/>
                <a:cs typeface="Adobe Garamond Pro"/>
              </a:defRPr>
            </a:lvl1pPr>
          </a:lstStyle>
          <a:p>
            <a:pPr lvl="0"/>
            <a:r>
              <a:rPr lang="en-US" dirty="1" smtClean="0"/>
              <a:t>Click to Edit Optional Text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84836" y="6308620"/>
            <a:ext cx="2844800" cy="365125"/>
          </a:xfrm>
          <a:prstGeom prst="rect"/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49CA7D4-F732-441D-B46C-BC527EAA0359}" type="datetime4">
              <a:rPr lang="en-US" smtClean="0">
                <a:solidFill>
                  <a:prstClr val="white">
                    <a:lumMod val="50000"/>
                  </a:prstClr>
                </a:solidFill>
              </a:rPr>
              <a:t>October 14, 2021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84684" y="6308620"/>
            <a:ext cx="3860800" cy="365125"/>
          </a:xfrm>
          <a:prstGeom prst="rect"/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456206" y="6308620"/>
            <a:ext cx="1421911" cy="365125"/>
          </a:xfrm>
          <a:prstGeom prst="rect"/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FBFD8AE-53D0-3E49-B9CC-BD115FAAB194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62567" y="2819428"/>
            <a:ext cx="10117667" cy="1361507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1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95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2147-FA4A-4295-86FD-59A178FFA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65" y="1"/>
            <a:ext cx="11161059" cy="762000"/>
          </a:xfrm>
          <a:prstGeom prst="rect"/>
        </p:spPr>
        <p:txBody>
          <a:bodyPr anchor="ctr"/>
          <a:lstStyle/>
          <a:p>
            <a:r>
              <a:rPr lang="en-US" dirty="1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F5BF2-7216-421B-A883-C51EED8D0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65" y="1005840"/>
            <a:ext cx="11627539" cy="5171123"/>
          </a:xfrm>
          <a:prstGeom prst="rect"/>
        </p:spPr>
        <p:txBody>
          <a:bodyPr/>
          <a:lstStyle>
            <a:lvl1pPr>
              <a:spcBef>
                <a:spcPts val="1200"/>
              </a:spcBef>
              <a:buClr>
                <a:srgbClr val="0C80F5"/>
              </a:buClr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1"/>
              <a:t>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269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210458"/>
            <a:ext cx="11074400" cy="746533"/>
          </a:xfrm>
          <a:prstGeom prst="rect"/>
        </p:spPr>
        <p:txBody>
          <a:bodyPr vert="horz" lIns="91425" tIns="45713" rIns="91425" bIns="45713" rtlCol="0" anchor="ctr">
            <a:normAutofit/>
          </a:bodyPr>
          <a:lstStyle/>
          <a:p>
            <a:pPr lvl="0"/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6" name="Rounded Rectangle 5"/>
          <p:cNvSpPr/>
          <p:nvPr userDrawn="1"/>
        </p:nvSpPr>
        <p:spPr>
          <a:xfrm>
            <a:off x="48380" y="1103086"/>
            <a:ext cx="3957563" cy="5375353"/>
          </a:xfrm>
          <a:prstGeom prst="roundRect">
            <a:avLst>
              <a:gd name="adj" fmla="val 346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80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088373" y="1325009"/>
            <a:ext cx="1870323" cy="1471355"/>
          </a:xfrm>
          <a:prstGeom prst="roundRect">
            <a:avLst>
              <a:gd name="adj" fmla="val 727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0991" y="2900917"/>
            <a:ext cx="3680884" cy="299485"/>
          </a:xfrm>
        </p:spPr>
        <p:txBody>
          <a:bodyPr>
            <a:noAutofit/>
          </a:bodyPr>
          <a:lstStyle>
            <a:lvl1pPr marL="0" indent="0" algn="ctr">
              <a:buNone/>
              <a:defRPr sz="1400" b="1" i="1">
                <a:latin typeface="Times New Roman" pitchFamily="18" charset="0"/>
                <a:cs typeface="Times New Roman" pitchFamily="18" charset="0"/>
              </a:defRPr>
            </a:lvl1pPr>
            <a:lvl2pPr>
              <a:defRPr sz="1400" i="1">
                <a:latin typeface="Times New Roman" pitchFamily="18" charset="0"/>
                <a:cs typeface="Times New Roman" pitchFamily="18" charset="0"/>
              </a:defRPr>
            </a:lvl2pPr>
            <a:lvl3pPr>
              <a:defRPr sz="1400" i="1">
                <a:latin typeface="Times New Roman" pitchFamily="18" charset="0"/>
                <a:cs typeface="Times New Roman" pitchFamily="18" charset="0"/>
              </a:defRPr>
            </a:lvl3pPr>
            <a:lvl4pPr>
              <a:defRPr sz="1400" i="1">
                <a:latin typeface="Times New Roman" pitchFamily="18" charset="0"/>
                <a:cs typeface="Times New Roman" pitchFamily="18" charset="0"/>
              </a:defRPr>
            </a:lvl4pPr>
            <a:lvl5pPr>
              <a:defRPr sz="1400" i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80991" y="3178479"/>
            <a:ext cx="3684341" cy="266700"/>
          </a:xfrm>
        </p:spPr>
        <p:txBody>
          <a:bodyPr>
            <a:noAutofit/>
          </a:bodyPr>
          <a:lstStyle>
            <a:lvl1pPr marL="0" indent="0" algn="ctr">
              <a:buNone/>
              <a:defRPr sz="1400" i="1">
                <a:latin typeface="Times New Roman" pitchFamily="18" charset="0"/>
                <a:cs typeface="Times New Roman" pitchFamily="18" charset="0"/>
              </a:defRPr>
            </a:lvl1pPr>
            <a:lvl2pPr marL="457130" indent="0">
              <a:buNone/>
              <a:defRPr sz="1400" i="1">
                <a:latin typeface="Times New Roman" pitchFamily="18" charset="0"/>
                <a:cs typeface="Times New Roman" pitchFamily="18" charset="0"/>
              </a:defRPr>
            </a:lvl2pPr>
            <a:lvl3pPr marL="914259" indent="0">
              <a:buNone/>
              <a:defRPr sz="1400" i="1">
                <a:latin typeface="Times New Roman" pitchFamily="18" charset="0"/>
                <a:cs typeface="Times New Roman" pitchFamily="18" charset="0"/>
              </a:defRPr>
            </a:lvl3pPr>
            <a:lvl4pPr marL="1371390" indent="0">
              <a:buNone/>
              <a:defRPr sz="1400" i="1">
                <a:latin typeface="Times New Roman" pitchFamily="18" charset="0"/>
                <a:cs typeface="Times New Roman" pitchFamily="18" charset="0"/>
              </a:defRPr>
            </a:lvl4pPr>
            <a:lvl5pPr marL="1828519" indent="0">
              <a:buNone/>
              <a:defRPr sz="1400" i="1"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1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73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 t="1" b="65168"/>
          <a:stretch>
            <a:fillRect/>
          </a:stretch>
        </p:blipFill>
        <p:spPr>
          <a:xfrm>
            <a:off x="0" y="6"/>
            <a:ext cx="12192000" cy="1102659"/>
          </a:xfrm>
          <a:prstGeom prst="rect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23"/>
            <a:ext cx="10515600" cy="952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9878"/>
            <a:ext cx="10515600" cy="4987087"/>
          </a:xfrm>
        </p:spPr>
        <p:txBody>
          <a:bodyPr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6B2B-2A7F-430E-A1A3-968880506B3C}" type="datetime1">
              <a:rPr lang="en-US" smtClean="0"/>
              <a:t>10/14/2021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5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1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07FD-3930-4480-B6C9-942CBDD8B1E9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8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756F6-7475-4CDB-BAE3-D0A096B7ED9C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37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1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1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28E8-01CB-40ED-9E37-AADE050BEB40}" type="datetime1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3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4DAAD-01C8-4055-9EE8-0024198CC13F}" type="datetime1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6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D87EE-97A9-4A00-B82A-C8236315A11D}" type="datetime1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9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1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757B-A7A3-4440-8C90-08489554254F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7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1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A4418-319F-4A51-B63B-47C8CF2C8EE2}" type="datetime1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7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3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1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1" smtClean="0"/>
              <a:t>Edit Master text styles</a:t>
            </a:r>
          </a:p>
          <a:p>
            <a:pPr lvl="1"/>
            <a:r>
              <a:rPr lang="en-US" dirty="1" smtClean="0"/>
              <a:t>Second level</a:t>
            </a:r>
          </a:p>
          <a:p>
            <a:pPr lvl="2"/>
            <a:r>
              <a:rPr lang="en-US" dirty="1" smtClean="0"/>
              <a:t>Third level</a:t>
            </a:r>
          </a:p>
          <a:p>
            <a:pPr lvl="3"/>
            <a:r>
              <a:rPr lang="en-US" dirty="1" smtClean="0"/>
              <a:t>Fourth level</a:t>
            </a:r>
          </a:p>
          <a:p>
            <a:pPr lvl="4"/>
            <a:r>
              <a:rPr lang="en-US" dirty="1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F4F41-A99D-45E1-949A-E2A0162B879E}" type="datetime1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3BC09-DFCD-4BF1-8E12-F4B381084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3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timing>
    <p:tnLst>
      <p:par>
        <p:cTn id="1" dur="indefinite" restart="never" nodeType="tmRoot"/>
      </p:par>
    </p:tnLst>
  </p:timing>
  <p:hf hdr="0" dt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3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4.png" /><Relationship Id="rId4" Type="http://schemas.openxmlformats.org/officeDocument/2006/relationships/image" Target="../media/image5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10" Type="http://schemas.openxmlformats.org/officeDocument/2006/relationships/image" Target="../media/image6.png" /><Relationship Id="rId11" Type="http://schemas.openxmlformats.org/officeDocument/2006/relationships/image" Target="../media/image7.png" /><Relationship Id="rId12" Type="http://schemas.openxmlformats.org/officeDocument/2006/relationships/image" Target="../media/image8.png" /><Relationship Id="rId13" Type="http://schemas.openxmlformats.org/officeDocument/2006/relationships/image" Target="../media/image9.png" /><Relationship Id="rId14" Type="http://schemas.openxmlformats.org/officeDocument/2006/relationships/image" Target="../media/image10.png" /><Relationship Id="rId15" Type="http://schemas.openxmlformats.org/officeDocument/2006/relationships/image" Target="../media/image11.png" /><Relationship Id="rId16" Type="http://schemas.openxmlformats.org/officeDocument/2006/relationships/image" Target="../media/image12.png" /><Relationship Id="rId17" Type="http://schemas.openxmlformats.org/officeDocument/2006/relationships/image" Target="../media/image13.png" /><Relationship Id="rId18" Type="http://schemas.openxmlformats.org/officeDocument/2006/relationships/image" Target="../media/image14.png" /><Relationship Id="rId19" Type="http://schemas.openxmlformats.org/officeDocument/2006/relationships/image" Target="../media/image15.png" /><Relationship Id="rId2" Type="http://schemas.openxmlformats.org/officeDocument/2006/relationships/notesSlide" Target="../notesSlides/notesSlide8.xml" /><Relationship Id="rId20" Type="http://schemas.openxmlformats.org/officeDocument/2006/relationships/image" Target="../media/image16.png" /><Relationship Id="rId21" Type="http://schemas.openxmlformats.org/officeDocument/2006/relationships/image" Target="../media/image17.png" /><Relationship Id="rId3" Type="http://schemas.openxmlformats.org/officeDocument/2006/relationships/image" Target="../media/image18.png" /><Relationship Id="rId4" Type="http://schemas.openxmlformats.org/officeDocument/2006/relationships/image" Target="../media/image19.png" /><Relationship Id="rId5" Type="http://schemas.openxmlformats.org/officeDocument/2006/relationships/image" Target="../media/image20.png" /><Relationship Id="rId6" Type="http://schemas.openxmlformats.org/officeDocument/2006/relationships/image" Target="../media/image21.png" /><Relationship Id="rId7" Type="http://schemas.openxmlformats.org/officeDocument/2006/relationships/image" Target="../media/image22.png" /><Relationship Id="rId8" Type="http://schemas.openxmlformats.org/officeDocument/2006/relationships/image" Target="../media/image23.png" /><Relationship Id="rId9" Type="http://schemas.openxmlformats.org/officeDocument/2006/relationships/image" Target="../media/image2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Layout" Target="../slideLayouts/slideLayout6.xml" /><Relationship Id="rId3" Type="http://schemas.openxmlformats.org/officeDocument/2006/relationships/image" Target="../media/image25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Layout" Target="../slideLayouts/slideLayout6.xml" /><Relationship Id="rId3" Type="http://schemas.openxmlformats.org/officeDocument/2006/relationships/image" Target="../media/image25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Layout" Target="../slideLayouts/slideLayout6.xml" /><Relationship Id="rId3" Type="http://schemas.openxmlformats.org/officeDocument/2006/relationships/image" Target="../media/image2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10" Type="http://schemas.openxmlformats.org/officeDocument/2006/relationships/image" Target="../media/image26.png" /><Relationship Id="rId11" Type="http://schemas.openxmlformats.org/officeDocument/2006/relationships/image" Target="../media/image27.png" /><Relationship Id="rId12" Type="http://schemas.openxmlformats.org/officeDocument/2006/relationships/image" Target="../media/image28.png" /><Relationship Id="rId2" Type="http://schemas.openxmlformats.org/officeDocument/2006/relationships/tags" Target="../tags/tag1.xml" /><Relationship Id="rId3" Type="http://schemas.openxmlformats.org/officeDocument/2006/relationships/tags" Target="../tags/tag4.xml" /><Relationship Id="rId4" Type="http://schemas.openxmlformats.org/officeDocument/2006/relationships/tags" Target="../tags/tag9.xml" /><Relationship Id="rId5" Type="http://schemas.openxmlformats.org/officeDocument/2006/relationships/tags" Target="../tags/tag3.xml" /><Relationship Id="rId6" Type="http://schemas.openxmlformats.org/officeDocument/2006/relationships/tags" Target="../tags/tag2.xml" /><Relationship Id="rId7" Type="http://schemas.openxmlformats.org/officeDocument/2006/relationships/slideLayout" Target="../slideLayouts/slideLayout4.xml" /><Relationship Id="rId8" Type="http://schemas.openxmlformats.org/officeDocument/2006/relationships/image" Target="../media/image29.jpeg" /><Relationship Id="rId9" Type="http://schemas.openxmlformats.org/officeDocument/2006/relationships/image" Target="../media/image30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31.png" /><Relationship Id="rId3" Type="http://schemas.openxmlformats.org/officeDocument/2006/relationships/image" Target="../media/image32.png" /><Relationship Id="rId4" Type="http://schemas.openxmlformats.org/officeDocument/2006/relationships/image" Target="../media/image33.png" /><Relationship Id="rId5" Type="http://schemas.openxmlformats.org/officeDocument/2006/relationships/image" Target="../media/image34.png" /><Relationship Id="rId6" Type="http://schemas.openxmlformats.org/officeDocument/2006/relationships/image" Target="../media/image35.emf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34.png" /><Relationship Id="rId2" Type="http://schemas.openxmlformats.org/officeDocument/2006/relationships/image" Target="../media/image36.emf" /><Relationship Id="rId3" Type="http://schemas.openxmlformats.org/officeDocument/2006/relationships/image" Target="../media/image37.emf" /><Relationship Id="rId4" Type="http://schemas.openxmlformats.org/officeDocument/2006/relationships/image" Target="../media/image38.emf" /><Relationship Id="rId5" Type="http://schemas.openxmlformats.org/officeDocument/2006/relationships/image" Target="../media/image39.emf" /><Relationship Id="rId6" Type="http://schemas.openxmlformats.org/officeDocument/2006/relationships/image" Target="../media/image35.emf" /><Relationship Id="rId7" Type="http://schemas.openxmlformats.org/officeDocument/2006/relationships/image" Target="../media/image31.png" /><Relationship Id="rId8" Type="http://schemas.openxmlformats.org/officeDocument/2006/relationships/image" Target="../media/image32.png" /><Relationship Id="rId9" Type="http://schemas.openxmlformats.org/officeDocument/2006/relationships/image" Target="../media/image33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31.png" /><Relationship Id="rId3" Type="http://schemas.openxmlformats.org/officeDocument/2006/relationships/image" Target="../media/image32.png" /><Relationship Id="rId4" Type="http://schemas.openxmlformats.org/officeDocument/2006/relationships/image" Target="../media/image33.png" /><Relationship Id="rId5" Type="http://schemas.openxmlformats.org/officeDocument/2006/relationships/image" Target="../media/image34.png" /><Relationship Id="rId6" Type="http://schemas.openxmlformats.org/officeDocument/2006/relationships/image" Target="../media/image35.emf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40.png" /><Relationship Id="rId4" Type="http://schemas.openxmlformats.org/officeDocument/2006/relationships/image" Target="../media/image41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35.emf" /><Relationship Id="rId3" Type="http://schemas.openxmlformats.org/officeDocument/2006/relationships/image" Target="../media/image31.png" /><Relationship Id="rId4" Type="http://schemas.openxmlformats.org/officeDocument/2006/relationships/image" Target="../media/image32.png" /><Relationship Id="rId5" Type="http://schemas.openxmlformats.org/officeDocument/2006/relationships/image" Target="../media/image33.png" /><Relationship Id="rId6" Type="http://schemas.openxmlformats.org/officeDocument/2006/relationships/image" Target="../media/image34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42.jpeg" /><Relationship Id="rId3" Type="http://schemas.openxmlformats.org/officeDocument/2006/relationships/image" Target="../media/image43.png" /><Relationship Id="rId4" Type="http://schemas.openxmlformats.org/officeDocument/2006/relationships/image" Target="../media/image44.png" /></Relationships>
</file>

<file path=ppt/slides/_rels/slide4.xml.rels>&#65279;<?xml version="1.0" encoding="utf-8" standalone="yes"?><Relationships xmlns="http://schemas.openxmlformats.org/package/2006/relationships"><Relationship Id="rId1" Type="http://schemas.microsoft.com/office/2007/relationships/media" Target="../media/media1.wmv" /><Relationship Id="rId2" Type="http://schemas.openxmlformats.org/officeDocument/2006/relationships/video" Target="../media/media1.wmv" /><Relationship Id="rId3" Type="http://schemas.openxmlformats.org/officeDocument/2006/relationships/slideLayout" Target="../slideLayouts/slideLayout6.xml" /><Relationship Id="rId4" Type="http://schemas.openxmlformats.org/officeDocument/2006/relationships/image" Target="../media/image45.png" /><Relationship Id="rId5" Type="http://schemas.microsoft.com/office/2007/relationships/media" Target="../media/media1.wmv" TargetMode="Internal" /><Relationship Id="rId6" Type="http://schemas.microsoft.com/office/2007/relationships/media" Target="/ppt/media/media1.wmv" TargetMode="External" /></Relationships>
</file>

<file path=ppt/slides/_rels/slide5.xml.rels>&#65279;<?xml version="1.0" encoding="utf-8" standalone="yes"?><Relationships xmlns="http://schemas.openxmlformats.org/package/2006/relationships"><Relationship Id="rId1" Type="http://schemas.microsoft.com/office/2007/relationships/media" Target="../media/media2.wmv" /><Relationship Id="rId2" Type="http://schemas.openxmlformats.org/officeDocument/2006/relationships/video" Target="../media/media2.wmv" /><Relationship Id="rId3" Type="http://schemas.openxmlformats.org/officeDocument/2006/relationships/slideLayout" Target="../slideLayouts/slideLayout6.xml" /><Relationship Id="rId4" Type="http://schemas.openxmlformats.org/officeDocument/2006/relationships/notesSlide" Target="../notesSlides/notesSlide2.xml" /><Relationship Id="rId5" Type="http://schemas.openxmlformats.org/officeDocument/2006/relationships/image" Target="../media/image46.png" /><Relationship Id="rId6" Type="http://schemas.microsoft.com/office/2007/relationships/media" Target="../media/media2.wmv" TargetMode="Internal" /><Relationship Id="rId7" Type="http://schemas.microsoft.com/office/2007/relationships/media" Target="/ppt/media/media2.wmv" TargetMode="External" /></Relationships>
</file>

<file path=ppt/slides/_rels/slide6.xml.rels>&#65279;<?xml version="1.0" encoding="utf-8" standalone="yes"?><Relationships xmlns="http://schemas.openxmlformats.org/package/2006/relationships"><Relationship Id="rId1" Type="http://schemas.microsoft.com/office/2007/relationships/media" Target="../media/media3.wmv" /><Relationship Id="rId2" Type="http://schemas.openxmlformats.org/officeDocument/2006/relationships/video" Target="../media/media3.wmv" /><Relationship Id="rId3" Type="http://schemas.openxmlformats.org/officeDocument/2006/relationships/slideLayout" Target="../slideLayouts/slideLayout6.xml" /><Relationship Id="rId4" Type="http://schemas.openxmlformats.org/officeDocument/2006/relationships/notesSlide" Target="../notesSlides/notesSlide3.xml" /><Relationship Id="rId5" Type="http://schemas.openxmlformats.org/officeDocument/2006/relationships/image" Target="../media/image47.png" /><Relationship Id="rId6" Type="http://schemas.microsoft.com/office/2007/relationships/media" Target="../media/media3.wmv" TargetMode="Internal" /><Relationship Id="rId7" Type="http://schemas.microsoft.com/office/2007/relationships/media" Target="/ppt/media/media3.wmv" TargetMode="External" /></Relationships>
</file>

<file path=ppt/slides/_rels/slide7.xml.rels>&#65279;<?xml version="1.0" encoding="utf-8" standalone="yes"?><Relationships xmlns="http://schemas.openxmlformats.org/package/2006/relationships"><Relationship Id="rId1" Type="http://schemas.microsoft.com/office/2007/relationships/media" Target="../media/media4.wmv" /><Relationship Id="rId2" Type="http://schemas.openxmlformats.org/officeDocument/2006/relationships/video" Target="../media/media4.wmv" /><Relationship Id="rId3" Type="http://schemas.openxmlformats.org/officeDocument/2006/relationships/slideLayout" Target="../slideLayouts/slideLayout6.xml" /><Relationship Id="rId4" Type="http://schemas.openxmlformats.org/officeDocument/2006/relationships/notesSlide" Target="../notesSlides/notesSlide4.xml" /><Relationship Id="rId5" Type="http://schemas.openxmlformats.org/officeDocument/2006/relationships/image" Target="../media/image48.png" /><Relationship Id="rId6" Type="http://schemas.microsoft.com/office/2007/relationships/media" Target="../media/media4.wmv" TargetMode="Internal" /><Relationship Id="rId7" Type="http://schemas.microsoft.com/office/2007/relationships/media" Target="/ppt/media/media4.wmv" TargetMode="Externa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49.png" /><Relationship Id="rId4" Type="http://schemas.openxmlformats.org/officeDocument/2006/relationships/image" Target="../media/image50.png" /><Relationship Id="rId5" Type="http://schemas.openxmlformats.org/officeDocument/2006/relationships/image" Target="../media/image51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52.png" /><Relationship Id="rId4" Type="http://schemas.openxmlformats.org/officeDocument/2006/relationships/image" Target="../media/image5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76400" y="2886965"/>
            <a:ext cx="8763000" cy="2418812"/>
            <a:chOff x="152400" y="3180907"/>
            <a:chExt cx="8763000" cy="241881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2400" y="3180907"/>
              <a:ext cx="8763000" cy="2418812"/>
            </a:xfrm>
            <a:prstGeom prst="rect"/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381000" y="4390313"/>
              <a:ext cx="8229600" cy="715088"/>
            </a:xfrm>
            <a:prstGeom prst="roundRect">
              <a:avLst/>
            </a:prstGeom>
            <a:noFill/>
            <a:ln w="57150" cap="flat" algn="ctr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33600" y="1219200"/>
            <a:ext cx="8001000" cy="1569660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1">
                <a:solidFill>
                  <a:prstClr val="black"/>
                </a:solidFill>
              </a:rPr>
              <a:t>The </a:t>
            </a:r>
            <a:r>
              <a:rPr lang="en-US" sz="3200" dirty="1" smtClean="0">
                <a:solidFill>
                  <a:prstClr val="black"/>
                </a:solidFill>
              </a:rPr>
              <a:t>’XXX </a:t>
            </a:r>
            <a:r>
              <a:rPr lang="en-US" sz="3200" dirty="1">
                <a:solidFill>
                  <a:prstClr val="black"/>
                </a:solidFill>
              </a:rPr>
              <a:t>Patent uses a </a:t>
            </a:r>
            <a:r>
              <a:rPr lang="en-US" sz="3200" b="1" i="1" dirty="1">
                <a:solidFill>
                  <a:prstClr val="black"/>
                </a:solidFill>
              </a:rPr>
              <a:t>very simple approach </a:t>
            </a:r>
            <a:r>
              <a:rPr lang="en-US" sz="3200" dirty="1">
                <a:solidFill>
                  <a:prstClr val="black"/>
                </a:solidFill>
              </a:rPr>
              <a:t>called </a:t>
            </a:r>
            <a:r>
              <a:rPr lang="en-US" sz="3200" i="1" dirty="1">
                <a:solidFill>
                  <a:prstClr val="black"/>
                </a:solidFill>
              </a:rPr>
              <a:t>Eigenfaces</a:t>
            </a:r>
            <a:r>
              <a:rPr lang="en-US" sz="3200" dirty="1">
                <a:solidFill>
                  <a:prstClr val="black"/>
                </a:solidFill>
              </a:rPr>
              <a:t>, which reduces each face to a </a:t>
            </a:r>
            <a:r>
              <a:rPr lang="en-US" sz="3200" b="1" dirty="1">
                <a:solidFill>
                  <a:prstClr val="black"/>
                </a:solidFill>
              </a:rPr>
              <a:t>single point</a:t>
            </a:r>
            <a:r>
              <a:rPr lang="en-US" sz="3200" dirty="1">
                <a:solidFill>
                  <a:prstClr val="black"/>
                </a:solidFill>
              </a:rPr>
              <a:t> in “face space”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62300" y="5257801"/>
            <a:ext cx="5943600" cy="954107"/>
          </a:xfrm>
          <a:prstGeom prst="rect"/>
        </p:spPr>
        <p:txBody>
          <a:bodyPr wrap="square">
            <a:spAutoFit/>
          </a:bodyPr>
          <a:lstStyle/>
          <a:p>
            <a:pPr algn="ctr"/>
            <a:r>
              <a:rPr lang="en-US" sz="2800" b="1" dirty="1">
                <a:solidFill>
                  <a:srgbClr val="FF0000"/>
                </a:solidFill>
              </a:rPr>
              <a:t>Eigenfaces reduces each face to a </a:t>
            </a:r>
            <a:r>
              <a:rPr lang="en-US" sz="2800" b="1" u="sng" dirty="1">
                <a:solidFill>
                  <a:srgbClr val="FF0000"/>
                </a:solidFill>
              </a:rPr>
              <a:t>single point </a:t>
            </a:r>
            <a:r>
              <a:rPr lang="en-US" sz="2800" b="1" dirty="1">
                <a:solidFill>
                  <a:srgbClr val="FF0000"/>
                </a:solidFill>
              </a:rPr>
              <a:t>in “face space”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Apple v. Qualcomm"/>
          <p:cNvSpPr txBox="1"/>
          <p:nvPr/>
        </p:nvSpPr>
        <p:spPr>
          <a:xfrm>
            <a:off x="1" y="1"/>
            <a:ext cx="12192000" cy="762000"/>
          </a:xfrm>
          <a:prstGeom prst="rect"/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1" smtClean="0">
                <a:solidFill>
                  <a:schemeClr val="bg1"/>
                </a:solidFill>
              </a:rPr>
              <a:t>Eigenfaces Are Different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7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1378" y="179311"/>
            <a:ext cx="8057400" cy="685800"/>
          </a:xfrm>
        </p:spPr>
        <p:txBody>
          <a:bodyPr>
            <a:normAutofit fontScale="90000"/>
          </a:bodyPr>
          <a:lstStyle/>
          <a:p>
            <a:r>
              <a:rPr lang="en-US" dirty="1" smtClean="0"/>
              <a:t>Microsoft Has Already Paid VirnetX Its Toll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1640" y="1234440"/>
            <a:ext cx="4812030" cy="2677656"/>
          </a:xfrm>
          <a:prstGeom prst="rect"/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400"/>
          </a:p>
          <a:p>
            <a:pPr marL="285750" indent="-285750">
              <a:buFont typeface="Arial" pitchFamily="34" charset="0"/>
              <a:buChar char="•"/>
            </a:pPr>
            <a:endParaRPr lang="en-US" sz="2400"/>
          </a:p>
          <a:p>
            <a:pPr marL="285750" indent="-285750">
              <a:buFont typeface="Arial" pitchFamily="34" charset="0"/>
              <a:buChar char="•"/>
            </a:pPr>
            <a:endParaRPr lang="en-US" sz="2400"/>
          </a:p>
          <a:p>
            <a:pPr marL="285750" indent="-285750">
              <a:buFont typeface="Arial" pitchFamily="34" charset="0"/>
              <a:buChar char="•"/>
            </a:pPr>
            <a:endParaRPr lang="en-US" sz="2400"/>
          </a:p>
          <a:p>
            <a:pPr marL="285750" indent="-285750">
              <a:buFont typeface="Arial" pitchFamily="34" charset="0"/>
              <a:buChar char="•"/>
            </a:pPr>
            <a:endParaRPr lang="en-US" sz="2400"/>
          </a:p>
          <a:p>
            <a:pPr marL="285750" indent="-285750">
              <a:buFont typeface="Arial" pitchFamily="34" charset="0"/>
              <a:buChar char="•"/>
            </a:pPr>
            <a:endParaRPr lang="en-US" sz="2400"/>
          </a:p>
          <a:p>
            <a:pPr marL="285750" indent="-285750">
              <a:buFont typeface="Arial" pitchFamily="34" charset="0"/>
              <a:buChar char="•"/>
            </a:pP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5942225" y="5036782"/>
            <a:ext cx="4156977" cy="830997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1"/>
              <a:t>BUT NOW </a:t>
            </a:r>
            <a:r>
              <a:rPr lang="en-US" sz="2400" b="1" i="1" dirty="1" smtClean="0"/>
              <a:t>[PLAINTIFF] </a:t>
            </a:r>
            <a:r>
              <a:rPr lang="en-US" sz="2400" b="1" i="1" dirty="1"/>
              <a:t>WANTS </a:t>
            </a:r>
          </a:p>
          <a:p>
            <a:pPr algn="ctr"/>
            <a:r>
              <a:rPr lang="en-US" sz="2400" b="1" i="1" dirty="1" smtClean="0"/>
              <a:t> CLIENT TO </a:t>
            </a:r>
            <a:r>
              <a:rPr lang="en-US" sz="2400" b="1" i="1" dirty="1"/>
              <a:t>PAY </a:t>
            </a:r>
            <a:r>
              <a:rPr lang="en-US" sz="2400" b="1" i="1" dirty="1">
                <a:solidFill>
                  <a:srgbClr val="FF0000"/>
                </a:solidFill>
              </a:rPr>
              <a:t>AGAIN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38349" y="2314698"/>
            <a:ext cx="3728041" cy="2323462"/>
          </a:xfrm>
          <a:prstGeom prst="rect"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56694" y="2314698"/>
            <a:ext cx="3728041" cy="2323462"/>
          </a:xfrm>
          <a:prstGeom prst="rect"/>
        </p:spPr>
      </p:pic>
      <p:pic>
        <p:nvPicPr>
          <p:cNvPr id="6146" name="Picture 2" descr="C:\Users\TYN\AppData\Local\Microsoft\Windows\Temporary Internet Files\Content.IE5\XBGV6BZU\MC900432537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6924" y="2232640"/>
            <a:ext cx="2487578" cy="2487578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pple v. Qualcomm"/>
          <p:cNvSpPr txBox="1"/>
          <p:nvPr/>
        </p:nvSpPr>
        <p:spPr>
          <a:xfrm>
            <a:off x="1" y="1"/>
            <a:ext cx="12192000" cy="762000"/>
          </a:xfrm>
          <a:prstGeom prst="rect"/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1" smtClean="0">
                <a:solidFill>
                  <a:schemeClr val="bg1"/>
                </a:solidFill>
              </a:rPr>
              <a:t>Client Has Already Paid the Toll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whol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1" smtClean="0"/>
              <a:t>Expert’s </a:t>
            </a:r>
            <a:r>
              <a:rPr lang="en-US" dirty="1"/>
              <a:t>Opinion of </a:t>
            </a:r>
            <a:r>
              <a:rPr lang="en-US" dirty="1" smtClean="0"/>
              <a:t>Evidence</a:t>
            </a:r>
            <a:r>
              <a:rPr lang="en-US" dirty="1"/>
              <a:t>: It’s Irrelevant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1" smtClean="0"/>
              <a:t>Plaintiff’s Expert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7027" t="3936" r="6486" b="904"/>
          <a:stretch>
            <a:fillRect/>
          </a:stretch>
        </p:blipFill>
        <p:spPr>
          <a:xfrm>
            <a:off x="2371288" y="1384183"/>
            <a:ext cx="1342239" cy="1384184"/>
          </a:xfrm>
          <a:prstGeom prst="roundRect">
            <a:avLst>
              <a:gd name="adj" fmla="val 54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18192" y="5452536"/>
            <a:ext cx="3080361" cy="239584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63480" y="4392345"/>
            <a:ext cx="3094049" cy="308036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69716" y="1601208"/>
            <a:ext cx="3066668" cy="219048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82536" y="5420272"/>
            <a:ext cx="4004465" cy="225893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43228" y="3702953"/>
            <a:ext cx="3826489" cy="232738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78672" y="3675583"/>
            <a:ext cx="4408328" cy="205357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57402" y="6180470"/>
            <a:ext cx="4914876" cy="198512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52454" y="1955505"/>
            <a:ext cx="4059232" cy="239584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84306" y="5151817"/>
            <a:ext cx="5318744" cy="205357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752454" y="1236493"/>
            <a:ext cx="4901192" cy="225893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09257" y="4475153"/>
            <a:ext cx="5133936" cy="239584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270514" y="3304183"/>
            <a:ext cx="4908037" cy="225893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619939" y="2286709"/>
            <a:ext cx="3552683" cy="253274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17"/>
          <a:srcRect b="54272"/>
          <a:stretch>
            <a:fillRect/>
          </a:stretch>
        </p:blipFill>
        <p:spPr>
          <a:xfrm>
            <a:off x="3889008" y="4048017"/>
            <a:ext cx="5216069" cy="231632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17"/>
          <a:srcRect t="49936"/>
          <a:stretch>
            <a:fillRect/>
          </a:stretch>
        </p:blipFill>
        <p:spPr>
          <a:xfrm>
            <a:off x="3180215" y="5764681"/>
            <a:ext cx="5216065" cy="253596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66057" y="6191193"/>
            <a:ext cx="3374711" cy="191667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027249" y="3014468"/>
            <a:ext cx="5311899" cy="205357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114892" y="2667066"/>
            <a:ext cx="4990185" cy="246429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Screen Clippin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986429" y="4839038"/>
            <a:ext cx="5476205" cy="191667"/>
          </a:xfrm>
          <a:prstGeom prst="rect"/>
          <a:ln w="3175">
            <a:solidFill>
              <a:schemeClr val="tx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5967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ADA625-98A5-4BEE-8DC7-350F9734A553}" type="slidenum">
              <a:rPr lang="en-US" altLang="en-US">
                <a:solidFill>
                  <a:srgbClr val="FFFFFF"/>
                </a:solidFill>
                <a:latin typeface="Arial"/>
              </a:rPr>
              <a:t>13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1970" name="Picture 2" descr="Rectangle 30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219200"/>
            <a:ext cx="4776788" cy="477678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19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1"/>
              <a:t>TCM Creates Symbols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020.1</a:t>
            </a: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>
          <a:xfrm>
            <a:off x="254000" y="-1270000"/>
            <a:ext cx="2540000" cy="366712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1">
                <a:solidFill>
                  <a:srgbClr val="000000"/>
                </a:solidFill>
                <a:latin typeface="Digital-7" pitchFamily="2" charset="0"/>
              </a:rPr>
              <a:t>TempCopy</a:t>
            </a:r>
          </a:p>
        </p:txBody>
      </p:sp>
      <p:grpSp>
        <p:nvGrpSpPr>
          <p:cNvPr id="211974" name="Group 6"/>
          <p:cNvGrpSpPr/>
          <p:nvPr/>
        </p:nvGrpSpPr>
        <p:grpSpPr>
          <a:xfrm>
            <a:off x="4572000" y="1219200"/>
            <a:ext cx="4648200" cy="4648200"/>
            <a:chOff x="1632" y="912"/>
            <a:chExt cx="2496" cy="2496"/>
          </a:xfrm>
        </p:grpSpPr>
        <p:grpSp>
          <p:nvGrpSpPr>
            <p:cNvPr id="211975" name="Group 7"/>
            <p:cNvGrpSpPr/>
            <p:nvPr/>
          </p:nvGrpSpPr>
          <p:grpSpPr>
            <a:xfrm>
              <a:off x="1632" y="912"/>
              <a:ext cx="2496" cy="2496"/>
              <a:chOff x="3792" y="816"/>
              <a:chExt cx="2496" cy="2496"/>
            </a:xfrm>
          </p:grpSpPr>
          <p:sp>
            <p:nvSpPr>
              <p:cNvPr id="211976" name="Rectangle 8"/>
              <p:cNvSpPr>
                <a:spLocks noChangeAspect="1" noChangeArrowheads="1"/>
              </p:cNvSpPr>
              <p:nvPr/>
            </p:nvSpPr>
            <p:spPr>
              <a:xfrm>
                <a:off x="3792" y="816"/>
                <a:ext cx="2496" cy="2496"/>
              </a:xfrm>
              <a:prstGeom prst="rect"/>
              <a:solidFill>
                <a:srgbClr val="333333"/>
              </a:solidFill>
              <a:ln w="28575" algn="ctr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211977" name="Oval 9"/>
              <p:cNvSpPr>
                <a:spLocks noChangeAspect="1" noChangeArrowheads="1"/>
              </p:cNvSpPr>
              <p:nvPr/>
            </p:nvSpPr>
            <p:spPr>
              <a:xfrm>
                <a:off x="3961" y="984"/>
                <a:ext cx="2159" cy="2160"/>
              </a:xfrm>
              <a:prstGeom prst="ellipse"/>
              <a:noFill/>
              <a:ln w="28575" algn="ctr">
                <a:solidFill>
                  <a:schemeClr val="bg2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211978" name="Line 10"/>
              <p:cNvSpPr>
                <a:spLocks noChangeAspect="1" noChangeShapeType="1"/>
              </p:cNvSpPr>
              <p:nvPr/>
            </p:nvSpPr>
            <p:spPr>
              <a:xfrm>
                <a:off x="3792" y="2064"/>
                <a:ext cx="2496" cy="0"/>
              </a:xfrm>
              <a:prstGeom prst="line"/>
              <a:noFill/>
              <a:ln w="9525">
                <a:solidFill>
                  <a:schemeClr val="bg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sp>
          <p:nvSpPr>
            <p:cNvPr id="211979" name="Line 11"/>
            <p:cNvSpPr>
              <a:spLocks noChangeAspect="1" noChangeShapeType="1"/>
            </p:cNvSpPr>
            <p:nvPr/>
          </p:nvSpPr>
          <p:spPr>
            <a:xfrm>
              <a:off x="2880" y="912"/>
              <a:ext cx="0" cy="2496"/>
            </a:xfrm>
            <a:prstGeom prst="line"/>
            <a:noFill/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sp>
        <p:nvSpPr>
          <p:cNvPr id="211980" name="Rectangle 12"/>
          <p:cNvSpPr>
            <a:spLocks noChangeArrowheads="1"/>
          </p:cNvSpPr>
          <p:nvPr/>
        </p:nvSpPr>
        <p:spPr>
          <a:xfrm rot="18797196">
            <a:off x="6515100" y="1104900"/>
            <a:ext cx="762000" cy="4800600"/>
          </a:xfrm>
          <a:prstGeom prst="rect"/>
          <a:noFill/>
          <a:ln w="19050" algn="ctr">
            <a:solidFill>
              <a:srgbClr val="5F5F5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1981" name="Rectangle 13"/>
          <p:cNvSpPr>
            <a:spLocks noChangeArrowheads="1"/>
          </p:cNvSpPr>
          <p:nvPr/>
        </p:nvSpPr>
        <p:spPr>
          <a:xfrm rot="2738657">
            <a:off x="6438900" y="1181100"/>
            <a:ext cx="762000" cy="4800600"/>
          </a:xfrm>
          <a:prstGeom prst="rect"/>
          <a:noFill/>
          <a:ln w="19050" algn="ctr">
            <a:solidFill>
              <a:srgbClr val="5F5F5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1983" name="Rectangle 15"/>
          <p:cNvSpPr>
            <a:spLocks noChangeArrowheads="1"/>
          </p:cNvSpPr>
          <p:nvPr/>
        </p:nvSpPr>
        <p:spPr>
          <a:xfrm>
            <a:off x="5216525" y="1905000"/>
            <a:ext cx="457200" cy="457200"/>
          </a:xfrm>
          <a:prstGeom prst="rect"/>
          <a:solidFill>
            <a:srgbClr val="5F5F5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1984" name="Text Box 16"/>
          <p:cNvSpPr txBox="1">
            <a:spLocks noChangeArrowheads="1"/>
          </p:cNvSpPr>
          <p:nvPr/>
        </p:nvSpPr>
        <p:spPr>
          <a:xfrm>
            <a:off x="5640388" y="2286000"/>
            <a:ext cx="673100" cy="57943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5F5F5F"/>
                </a:solidFill>
                <a:latin typeface="Courier New" panose="02070309020205020404" pitchFamily="49" charset="0"/>
              </a:rPr>
              <a:t>01</a:t>
            </a:r>
          </a:p>
        </p:txBody>
      </p:sp>
      <p:sp>
        <p:nvSpPr>
          <p:cNvPr id="211985" name="AutoShape 17"/>
          <p:cNvSpPr>
            <a:spLocks noChangeArrowheads="1"/>
          </p:cNvSpPr>
          <p:nvPr/>
        </p:nvSpPr>
        <p:spPr>
          <a:xfrm>
            <a:off x="8153400" y="4606925"/>
            <a:ext cx="533400" cy="457200"/>
          </a:xfrm>
          <a:prstGeom prst="triangle">
            <a:avLst>
              <a:gd name="adj" fmla="val 50000"/>
            </a:avLst>
          </a:prstGeom>
          <a:solidFill>
            <a:srgbClr val="5F5F5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>
          <a:xfrm>
            <a:off x="7556500" y="4160839"/>
            <a:ext cx="673100" cy="579437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5F5F5F"/>
                </a:solidFill>
                <a:latin typeface="Courier New" panose="02070309020205020404" pitchFamily="49" charset="0"/>
              </a:rPr>
              <a:t>11</a:t>
            </a:r>
          </a:p>
        </p:txBody>
      </p:sp>
      <p:sp>
        <p:nvSpPr>
          <p:cNvPr id="211987" name="Rectangle 19"/>
          <p:cNvSpPr>
            <a:spLocks noChangeArrowheads="1"/>
          </p:cNvSpPr>
          <p:nvPr/>
        </p:nvSpPr>
        <p:spPr>
          <a:xfrm rot="2738657">
            <a:off x="6438900" y="1181100"/>
            <a:ext cx="762000" cy="4800600"/>
          </a:xfrm>
          <a:prstGeom prst="rect"/>
          <a:solidFill>
            <a:srgbClr val="3366FF">
              <a:alpha val="20000"/>
            </a:srgbClr>
          </a:solidFill>
          <a:ln w="57150" algn="ctr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1990" name="AutoShape 22"/>
          <p:cNvSpPr>
            <a:spLocks noChangeArrowheads="1"/>
          </p:cNvSpPr>
          <p:nvPr/>
        </p:nvSpPr>
        <p:spPr>
          <a:xfrm>
            <a:off x="8001000" y="1828800"/>
            <a:ext cx="533400" cy="457200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1991" name="Text Box 23"/>
          <p:cNvSpPr txBox="1">
            <a:spLocks noChangeArrowheads="1"/>
          </p:cNvSpPr>
          <p:nvPr/>
        </p:nvSpPr>
        <p:spPr>
          <a:xfrm>
            <a:off x="7556500" y="2286000"/>
            <a:ext cx="673100" cy="57943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FFFFFF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3200" dirty="1">
                <a:solidFill>
                  <a:srgbClr val="3366FF"/>
                </a:solidFill>
                <a:latin typeface="Courier New" panose="02070309020205020404" pitchFamily="49" charset="0"/>
              </a:rPr>
              <a:t>0</a:t>
            </a:r>
          </a:p>
        </p:txBody>
      </p:sp>
      <p:sp>
        <p:nvSpPr>
          <p:cNvPr id="211992" name="Rectangle 24"/>
          <p:cNvSpPr>
            <a:spLocks noChangeArrowheads="1"/>
          </p:cNvSpPr>
          <p:nvPr/>
        </p:nvSpPr>
        <p:spPr>
          <a:xfrm>
            <a:off x="5216525" y="4706938"/>
            <a:ext cx="457200" cy="457200"/>
          </a:xfrm>
          <a:prstGeom prst="rect"/>
          <a:solidFill>
            <a:srgbClr val="5F5F5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>
          <a:xfrm>
            <a:off x="5648325" y="4160839"/>
            <a:ext cx="673100" cy="579437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5F5F5F"/>
                </a:solidFill>
                <a:latin typeface="Courier New" panose="02070309020205020404" pitchFamily="49" charset="0"/>
              </a:rPr>
              <a:t>00</a:t>
            </a:r>
          </a:p>
        </p:txBody>
      </p:sp>
      <p:sp>
        <p:nvSpPr>
          <p:cNvPr id="211994" name="Text Box 26" descr="Custom:  0"/>
          <p:cNvSpPr txBox="1">
            <a:spLocks noChangeAspect="1" noChangeArrowheads="1"/>
          </p:cNvSpPr>
          <p:nvPr/>
        </p:nvSpPr>
        <p:spPr>
          <a:xfrm>
            <a:off x="6961188" y="2651125"/>
            <a:ext cx="404812" cy="17081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 dirty="1">
                <a:solidFill>
                  <a:srgbClr val="0541FF"/>
                </a:solidFill>
                <a:latin typeface="Courier New" panose="02070309020205020404" pitchFamily="49" charset="0"/>
              </a:rPr>
              <a:t>0</a:t>
            </a:r>
          </a:p>
        </p:txBody>
      </p:sp>
      <p:sp>
        <p:nvSpPr>
          <p:cNvPr id="211995" name="Text Box 27" descr="Custom:  1 "/>
          <p:cNvSpPr txBox="1">
            <a:spLocks noChangeAspect="1" noChangeArrowheads="1"/>
          </p:cNvSpPr>
          <p:nvPr/>
        </p:nvSpPr>
        <p:spPr>
          <a:xfrm>
            <a:off x="6403976" y="2651125"/>
            <a:ext cx="404813" cy="17081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 dirty="1">
                <a:solidFill>
                  <a:srgbClr val="FFFFFF"/>
                </a:solidFill>
                <a:latin typeface="Courier New" panose="02070309020205020404" pitchFamily="49" charset="0"/>
              </a:rPr>
              <a:t>1</a:t>
            </a:r>
          </a:p>
        </p:txBody>
      </p:sp>
      <p:grpSp>
        <p:nvGrpSpPr>
          <p:cNvPr id="212000" name="Group 32"/>
          <p:cNvGrpSpPr/>
          <p:nvPr/>
        </p:nvGrpSpPr>
        <p:grpSpPr>
          <a:xfrm>
            <a:off x="7086600" y="1600200"/>
            <a:ext cx="1905000" cy="1905000"/>
            <a:chOff x="5040" y="1776"/>
            <a:chExt cx="1200" cy="1200"/>
          </a:xfrm>
        </p:grpSpPr>
        <p:sp>
          <p:nvSpPr>
            <p:cNvPr id="212001" name="AutoShape 33"/>
            <p:cNvSpPr>
              <a:spLocks noChangeAspect="1" noChangeArrowheads="1"/>
            </p:cNvSpPr>
            <p:nvPr/>
          </p:nvSpPr>
          <p:spPr>
            <a:xfrm>
              <a:off x="5040" y="1776"/>
              <a:ext cx="1200" cy="1029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2002" name="Freeform 34"/>
            <p:cNvSpPr/>
            <p:nvPr/>
          </p:nvSpPr>
          <p:spPr>
            <a:xfrm flipH="1">
              <a:off x="5568" y="1872"/>
              <a:ext cx="144" cy="928"/>
            </a:xfrm>
            <a:custGeom>
              <a:gdLst>
                <a:gd name="T0" fmla="*/ 39 w 189"/>
                <a:gd name="T1" fmla="*/ 0 h 1065"/>
                <a:gd name="T2" fmla="*/ 15 w 189"/>
                <a:gd name="T3" fmla="*/ 579 h 1065"/>
                <a:gd name="T4" fmla="*/ 132 w 189"/>
                <a:gd name="T5" fmla="*/ 582 h 1065"/>
                <a:gd name="T6" fmla="*/ 186 w 189"/>
                <a:gd name="T7" fmla="*/ 681 h 1065"/>
                <a:gd name="T8" fmla="*/ 117 w 189"/>
                <a:gd name="T9" fmla="*/ 786 h 1065"/>
                <a:gd name="T10" fmla="*/ 21 w 189"/>
                <a:gd name="T11" fmla="*/ 741 h 1065"/>
                <a:gd name="T12" fmla="*/ 30 w 189"/>
                <a:gd name="T13" fmla="*/ 1065 h 10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065">
                  <a:moveTo>
                    <a:pt x="39" y="0"/>
                  </a:moveTo>
                  <a:cubicBezTo>
                    <a:pt x="35" y="96"/>
                    <a:pt x="0" y="482"/>
                    <a:pt x="15" y="579"/>
                  </a:cubicBezTo>
                  <a:cubicBezTo>
                    <a:pt x="30" y="676"/>
                    <a:pt x="103" y="565"/>
                    <a:pt x="132" y="582"/>
                  </a:cubicBezTo>
                  <a:cubicBezTo>
                    <a:pt x="161" y="599"/>
                    <a:pt x="189" y="647"/>
                    <a:pt x="186" y="681"/>
                  </a:cubicBezTo>
                  <a:cubicBezTo>
                    <a:pt x="183" y="715"/>
                    <a:pt x="145" y="776"/>
                    <a:pt x="117" y="786"/>
                  </a:cubicBezTo>
                  <a:cubicBezTo>
                    <a:pt x="89" y="796"/>
                    <a:pt x="35" y="695"/>
                    <a:pt x="21" y="741"/>
                  </a:cubicBezTo>
                  <a:cubicBezTo>
                    <a:pt x="30" y="834"/>
                    <a:pt x="28" y="998"/>
                    <a:pt x="30" y="106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2003" name="Text Box 35" descr="Custom:  1"/>
            <p:cNvSpPr txBox="1">
              <a:spLocks noChangeAspect="1" noChangeArrowheads="1"/>
            </p:cNvSpPr>
            <p:nvPr/>
          </p:nvSpPr>
          <p:spPr>
            <a:xfrm>
              <a:off x="5718" y="1941"/>
              <a:ext cx="245" cy="1035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212004" name="Text Box 36" descr="Custom:  1"/>
            <p:cNvSpPr txBox="1">
              <a:spLocks noChangeAspect="1" noChangeArrowheads="1"/>
            </p:cNvSpPr>
            <p:nvPr/>
          </p:nvSpPr>
          <p:spPr>
            <a:xfrm>
              <a:off x="5317" y="1941"/>
              <a:ext cx="245" cy="1035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212005" name="Freeform 37"/>
            <p:cNvSpPr>
              <a:spLocks noChangeAspect="1"/>
            </p:cNvSpPr>
            <p:nvPr/>
          </p:nvSpPr>
          <p:spPr>
            <a:xfrm flipV="1">
              <a:off x="5222" y="2256"/>
              <a:ext cx="816" cy="528"/>
            </a:xfrm>
            <a:custGeom>
              <a:gdLst>
                <a:gd name="T0" fmla="*/ 0 w 1176"/>
                <a:gd name="T1" fmla="*/ 390 h 796"/>
                <a:gd name="T2" fmla="*/ 342 w 1176"/>
                <a:gd name="T3" fmla="*/ 18 h 796"/>
                <a:gd name="T4" fmla="*/ 881 w 1176"/>
                <a:gd name="T5" fmla="*/ 777 h 796"/>
                <a:gd name="T6" fmla="*/ 1176 w 1176"/>
                <a:gd name="T7" fmla="*/ 399 h 7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796">
                  <a:moveTo>
                    <a:pt x="0" y="390"/>
                  </a:moveTo>
                  <a:cubicBezTo>
                    <a:pt x="57" y="328"/>
                    <a:pt x="150" y="0"/>
                    <a:pt x="342" y="18"/>
                  </a:cubicBezTo>
                  <a:cubicBezTo>
                    <a:pt x="534" y="36"/>
                    <a:pt x="689" y="796"/>
                    <a:pt x="881" y="777"/>
                  </a:cubicBezTo>
                  <a:cubicBezTo>
                    <a:pt x="1073" y="758"/>
                    <a:pt x="1115" y="478"/>
                    <a:pt x="1176" y="39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2006" name="AutoShape 38"/>
            <p:cNvSpPr>
              <a:spLocks noChangeAspect="1" noChangeArrowheads="1"/>
            </p:cNvSpPr>
            <p:nvPr/>
          </p:nvSpPr>
          <p:spPr>
            <a:xfrm>
              <a:off x="5040" y="1776"/>
              <a:ext cx="1200" cy="1029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19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-2.31214E-07 L 0.09427 -0.12208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1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4705" y="-61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7 -2.31214E-07 L 0.09149 -0.12208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11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4566" y="-6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1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1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1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20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119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9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E263DE-EDF8-4E6C-90E1-953DFFA12252}" type="slidenum">
              <a:rPr lang="en-US" altLang="en-US">
                <a:solidFill>
                  <a:srgbClr val="FFFFFF"/>
                </a:solidFill>
                <a:latin typeface="Arial"/>
              </a:rPr>
              <a:t>14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2994" name="Picture 2" descr="Rectangle 30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733800" y="1219200"/>
            <a:ext cx="4776788" cy="477678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29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1"/>
              <a:t>Each Point on a Symbol Map Represents a Waveform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020.1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>
          <a:xfrm>
            <a:off x="254000" y="-1270000"/>
            <a:ext cx="2540000" cy="366712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1">
                <a:solidFill>
                  <a:srgbClr val="000000"/>
                </a:solidFill>
                <a:latin typeface="Digital-7" pitchFamily="2" charset="0"/>
              </a:rPr>
              <a:t>TempCopy</a:t>
            </a:r>
          </a:p>
        </p:txBody>
      </p:sp>
      <p:grpSp>
        <p:nvGrpSpPr>
          <p:cNvPr id="212998" name="Group 6"/>
          <p:cNvGrpSpPr/>
          <p:nvPr/>
        </p:nvGrpSpPr>
        <p:grpSpPr>
          <a:xfrm>
            <a:off x="3733800" y="1219200"/>
            <a:ext cx="4648200" cy="4648200"/>
            <a:chOff x="1632" y="912"/>
            <a:chExt cx="2496" cy="2496"/>
          </a:xfrm>
        </p:grpSpPr>
        <p:grpSp>
          <p:nvGrpSpPr>
            <p:cNvPr id="212999" name="Group 7"/>
            <p:cNvGrpSpPr/>
            <p:nvPr/>
          </p:nvGrpSpPr>
          <p:grpSpPr>
            <a:xfrm>
              <a:off x="1632" y="912"/>
              <a:ext cx="2496" cy="2496"/>
              <a:chOff x="3792" y="816"/>
              <a:chExt cx="2496" cy="2496"/>
            </a:xfrm>
          </p:grpSpPr>
          <p:sp>
            <p:nvSpPr>
              <p:cNvPr id="213000" name="Rectangle 8"/>
              <p:cNvSpPr>
                <a:spLocks noChangeAspect="1" noChangeArrowheads="1"/>
              </p:cNvSpPr>
              <p:nvPr/>
            </p:nvSpPr>
            <p:spPr>
              <a:xfrm>
                <a:off x="3792" y="816"/>
                <a:ext cx="2496" cy="2496"/>
              </a:xfrm>
              <a:prstGeom prst="rect"/>
              <a:solidFill>
                <a:srgbClr val="333333"/>
              </a:solidFill>
              <a:ln w="28575" algn="ctr">
                <a:solidFill>
                  <a:schemeClr val="bg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213001" name="Oval 9"/>
              <p:cNvSpPr>
                <a:spLocks noChangeAspect="1" noChangeArrowheads="1"/>
              </p:cNvSpPr>
              <p:nvPr/>
            </p:nvSpPr>
            <p:spPr>
              <a:xfrm>
                <a:off x="3961" y="984"/>
                <a:ext cx="2159" cy="2160"/>
              </a:xfrm>
              <a:prstGeom prst="ellipse"/>
              <a:noFill/>
              <a:ln w="28575" algn="ctr">
                <a:solidFill>
                  <a:schemeClr val="bg2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213002" name="Line 10"/>
              <p:cNvSpPr>
                <a:spLocks noChangeAspect="1" noChangeShapeType="1"/>
              </p:cNvSpPr>
              <p:nvPr/>
            </p:nvSpPr>
            <p:spPr>
              <a:xfrm>
                <a:off x="3792" y="2064"/>
                <a:ext cx="2496" cy="0"/>
              </a:xfrm>
              <a:prstGeom prst="line"/>
              <a:noFill/>
              <a:ln w="9525">
                <a:solidFill>
                  <a:schemeClr val="bg1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sp>
          <p:nvSpPr>
            <p:cNvPr id="213003" name="Line 11"/>
            <p:cNvSpPr>
              <a:spLocks noChangeAspect="1" noChangeShapeType="1"/>
            </p:cNvSpPr>
            <p:nvPr/>
          </p:nvSpPr>
          <p:spPr>
            <a:xfrm>
              <a:off x="2880" y="912"/>
              <a:ext cx="0" cy="2496"/>
            </a:xfrm>
            <a:prstGeom prst="line"/>
            <a:noFill/>
            <a:ln w="9525">
              <a:solidFill>
                <a:schemeClr val="bg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sp>
        <p:nvSpPr>
          <p:cNvPr id="213004" name="Rectangle 12"/>
          <p:cNvSpPr>
            <a:spLocks noChangeArrowheads="1"/>
          </p:cNvSpPr>
          <p:nvPr/>
        </p:nvSpPr>
        <p:spPr>
          <a:xfrm rot="18797196">
            <a:off x="5676900" y="1104900"/>
            <a:ext cx="762000" cy="4800600"/>
          </a:xfrm>
          <a:prstGeom prst="rect"/>
          <a:noFill/>
          <a:ln w="19050" algn="ctr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>
          <a:xfrm rot="2738657">
            <a:off x="5600700" y="1181100"/>
            <a:ext cx="762000" cy="4800600"/>
          </a:xfrm>
          <a:prstGeom prst="rect"/>
          <a:noFill/>
          <a:ln w="19050" algn="ctr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>
          <a:xfrm>
            <a:off x="4378325" y="1905000"/>
            <a:ext cx="457200" cy="457200"/>
          </a:xfrm>
          <a:prstGeom prst="rect"/>
          <a:solidFill>
            <a:srgbClr val="FF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3007" name="Text Box 15"/>
          <p:cNvSpPr txBox="1">
            <a:spLocks noChangeArrowheads="1"/>
          </p:cNvSpPr>
          <p:nvPr/>
        </p:nvSpPr>
        <p:spPr>
          <a:xfrm>
            <a:off x="4679951" y="2286000"/>
            <a:ext cx="917575" cy="57943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FFFFFF"/>
                </a:solidFill>
                <a:latin typeface="Courier New" panose="02070309020205020404" pitchFamily="49" charset="0"/>
              </a:rPr>
              <a:t>0 </a:t>
            </a:r>
            <a:r>
              <a:rPr lang="en-US" altLang="en-US" sz="3200" dirty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</a:p>
        </p:txBody>
      </p:sp>
      <p:sp>
        <p:nvSpPr>
          <p:cNvPr id="213015" name="Rectangle 23"/>
          <p:cNvSpPr>
            <a:spLocks noChangeArrowheads="1"/>
          </p:cNvSpPr>
          <p:nvPr/>
        </p:nvSpPr>
        <p:spPr>
          <a:xfrm>
            <a:off x="4378325" y="4706938"/>
            <a:ext cx="457200" cy="457200"/>
          </a:xfrm>
          <a:prstGeom prst="rect"/>
          <a:solidFill>
            <a:srgbClr val="3366F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>
          <a:xfrm>
            <a:off x="4687889" y="4160839"/>
            <a:ext cx="917575" cy="579437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FFFFFF"/>
                </a:solidFill>
                <a:latin typeface="Courier New" panose="02070309020205020404" pitchFamily="49" charset="0"/>
              </a:rPr>
              <a:t>0 </a:t>
            </a:r>
            <a:r>
              <a:rPr lang="en-US" altLang="en-US" sz="3200" dirty="1">
                <a:solidFill>
                  <a:srgbClr val="3366FF"/>
                </a:solidFill>
                <a:latin typeface="Courier New" panose="02070309020205020404" pitchFamily="49" charset="0"/>
              </a:rPr>
              <a:t>0</a:t>
            </a:r>
          </a:p>
        </p:txBody>
      </p:sp>
      <p:grpSp>
        <p:nvGrpSpPr>
          <p:cNvPr id="213017" name="Group 25"/>
          <p:cNvGrpSpPr/>
          <p:nvPr/>
        </p:nvGrpSpPr>
        <p:grpSpPr>
          <a:xfrm>
            <a:off x="4114800" y="1600200"/>
            <a:ext cx="1600200" cy="1595438"/>
            <a:chOff x="288" y="2797"/>
            <a:chExt cx="1200" cy="1005"/>
          </a:xfrm>
        </p:grpSpPr>
        <p:sp>
          <p:nvSpPr>
            <p:cNvPr id="213018" name="Freeform 26"/>
            <p:cNvSpPr>
              <a:spLocks noChangeAspect="1"/>
            </p:cNvSpPr>
            <p:nvPr/>
          </p:nvSpPr>
          <p:spPr>
            <a:xfrm rot="-10800000">
              <a:off x="304" y="2797"/>
              <a:ext cx="1184" cy="1005"/>
            </a:xfrm>
            <a:custGeom>
              <a:gdLst>
                <a:gd name="T0" fmla="*/ 0 w 1176"/>
                <a:gd name="T1" fmla="*/ 153 h 1005"/>
                <a:gd name="T2" fmla="*/ 352 w 1176"/>
                <a:gd name="T3" fmla="*/ 123 h 1005"/>
                <a:gd name="T4" fmla="*/ 816 w 1176"/>
                <a:gd name="T5" fmla="*/ 891 h 1005"/>
                <a:gd name="T6" fmla="*/ 1176 w 1176"/>
                <a:gd name="T7" fmla="*/ 809 h 10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1005">
                  <a:moveTo>
                    <a:pt x="0" y="153"/>
                  </a:moveTo>
                  <a:cubicBezTo>
                    <a:pt x="60" y="148"/>
                    <a:pt x="216" y="0"/>
                    <a:pt x="352" y="123"/>
                  </a:cubicBezTo>
                  <a:cubicBezTo>
                    <a:pt x="488" y="246"/>
                    <a:pt x="679" y="777"/>
                    <a:pt x="816" y="891"/>
                  </a:cubicBezTo>
                  <a:cubicBezTo>
                    <a:pt x="953" y="1005"/>
                    <a:pt x="1101" y="826"/>
                    <a:pt x="1176" y="80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grpSp>
          <p:nvGrpSpPr>
            <p:cNvPr id="213019" name="Group 27"/>
            <p:cNvGrpSpPr/>
            <p:nvPr/>
          </p:nvGrpSpPr>
          <p:grpSpPr>
            <a:xfrm rot="10800000">
              <a:off x="292" y="2832"/>
              <a:ext cx="1190" cy="935"/>
              <a:chOff x="262" y="1069"/>
              <a:chExt cx="2358" cy="935"/>
            </a:xfrm>
          </p:grpSpPr>
          <p:sp>
            <p:nvSpPr>
              <p:cNvPr id="213020" name="Freeform 28"/>
              <p:cNvSpPr>
                <a:spLocks noChangeAspect="1"/>
              </p:cNvSpPr>
              <p:nvPr/>
            </p:nvSpPr>
            <p:spPr>
              <a:xfrm>
                <a:off x="1326" y="1069"/>
                <a:ext cx="1294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solidFill>
                <a:srgbClr val="CC0000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213021" name="Freeform 29"/>
              <p:cNvSpPr>
                <a:spLocks noChangeAspect="1"/>
              </p:cNvSpPr>
              <p:nvPr/>
            </p:nvSpPr>
            <p:spPr>
              <a:xfrm>
                <a:off x="262" y="1069"/>
                <a:ext cx="1487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solidFill>
                <a:srgbClr val="CC0000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sp>
          <p:nvSpPr>
            <p:cNvPr id="213022" name="Text Box 30"/>
            <p:cNvSpPr txBox="1">
              <a:spLocks noChangeAspect="1" noChangeArrowheads="1"/>
            </p:cNvSpPr>
            <p:nvPr/>
          </p:nvSpPr>
          <p:spPr>
            <a:xfrm>
              <a:off x="986" y="3025"/>
              <a:ext cx="481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213023" name="Text Box 31"/>
            <p:cNvSpPr txBox="1">
              <a:spLocks noChangeAspect="1" noChangeArrowheads="1"/>
            </p:cNvSpPr>
            <p:nvPr/>
          </p:nvSpPr>
          <p:spPr>
            <a:xfrm>
              <a:off x="290" y="3025"/>
              <a:ext cx="481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213024" name="Line 32"/>
            <p:cNvSpPr>
              <a:spLocks noChangeAspect="1" noChangeShapeType="1"/>
            </p:cNvSpPr>
            <p:nvPr/>
          </p:nvSpPr>
          <p:spPr>
            <a:xfrm rot="10800000">
              <a:off x="288" y="3299"/>
              <a:ext cx="1200" cy="0"/>
            </a:xfrm>
            <a:prstGeom prst="line"/>
            <a:noFill/>
            <a:ln w="9525">
              <a:solidFill>
                <a:schemeClr val="bg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25" name="Freeform 33"/>
            <p:cNvSpPr>
              <a:spLocks noChangeAspect="1"/>
            </p:cNvSpPr>
            <p:nvPr/>
          </p:nvSpPr>
          <p:spPr>
            <a:xfrm flipH="1">
              <a:off x="288" y="2851"/>
              <a:ext cx="1200" cy="896"/>
            </a:xfrm>
            <a:custGeom>
              <a:gdLst>
                <a:gd name="T0" fmla="*/ 1206 w 1206"/>
                <a:gd name="T1" fmla="*/ 114 h 896"/>
                <a:gd name="T2" fmla="*/ 912 w 1206"/>
                <a:gd name="T3" fmla="*/ 60 h 896"/>
                <a:gd name="T4" fmla="*/ 337 w 1206"/>
                <a:gd name="T5" fmla="*/ 868 h 896"/>
                <a:gd name="T6" fmla="*/ 0 w 1206"/>
                <a:gd name="T7" fmla="*/ 750 h 8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6" h="896">
                  <a:moveTo>
                    <a:pt x="1206" y="114"/>
                  </a:moveTo>
                  <a:cubicBezTo>
                    <a:pt x="1157" y="105"/>
                    <a:pt x="1098" y="0"/>
                    <a:pt x="912" y="60"/>
                  </a:cubicBezTo>
                  <a:cubicBezTo>
                    <a:pt x="726" y="120"/>
                    <a:pt x="504" y="840"/>
                    <a:pt x="337" y="868"/>
                  </a:cubicBezTo>
                  <a:cubicBezTo>
                    <a:pt x="170" y="896"/>
                    <a:pt x="70" y="775"/>
                    <a:pt x="0" y="750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26" name="Rectangle 34"/>
            <p:cNvSpPr>
              <a:spLocks noChangeAspect="1" noChangeArrowheads="1"/>
            </p:cNvSpPr>
            <p:nvPr/>
          </p:nvSpPr>
          <p:spPr>
            <a:xfrm>
              <a:off x="288" y="2832"/>
              <a:ext cx="1200" cy="933"/>
            </a:xfrm>
            <a:prstGeom prst="rect"/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grpSp>
        <p:nvGrpSpPr>
          <p:cNvPr id="213027" name="Group 35"/>
          <p:cNvGrpSpPr/>
          <p:nvPr/>
        </p:nvGrpSpPr>
        <p:grpSpPr>
          <a:xfrm>
            <a:off x="6248400" y="3810000"/>
            <a:ext cx="1905000" cy="1905000"/>
            <a:chOff x="192" y="2784"/>
            <a:chExt cx="1248" cy="1248"/>
          </a:xfrm>
        </p:grpSpPr>
        <p:sp>
          <p:nvSpPr>
            <p:cNvPr id="213028" name="AutoShape 36"/>
            <p:cNvSpPr>
              <a:spLocks noChangeAspect="1" noChangeArrowheads="1"/>
            </p:cNvSpPr>
            <p:nvPr/>
          </p:nvSpPr>
          <p:spPr>
            <a:xfrm>
              <a:off x="192" y="2784"/>
              <a:ext cx="1248" cy="107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29" name="Freeform 37"/>
            <p:cNvSpPr/>
            <p:nvPr/>
          </p:nvSpPr>
          <p:spPr>
            <a:xfrm>
              <a:off x="777" y="2784"/>
              <a:ext cx="189" cy="1065"/>
            </a:xfrm>
            <a:custGeom>
              <a:gdLst>
                <a:gd name="T0" fmla="*/ 39 w 189"/>
                <a:gd name="T1" fmla="*/ 0 h 1065"/>
                <a:gd name="T2" fmla="*/ 15 w 189"/>
                <a:gd name="T3" fmla="*/ 579 h 1065"/>
                <a:gd name="T4" fmla="*/ 132 w 189"/>
                <a:gd name="T5" fmla="*/ 582 h 1065"/>
                <a:gd name="T6" fmla="*/ 186 w 189"/>
                <a:gd name="T7" fmla="*/ 681 h 1065"/>
                <a:gd name="T8" fmla="*/ 117 w 189"/>
                <a:gd name="T9" fmla="*/ 786 h 1065"/>
                <a:gd name="T10" fmla="*/ 21 w 189"/>
                <a:gd name="T11" fmla="*/ 741 h 1065"/>
                <a:gd name="T12" fmla="*/ 30 w 189"/>
                <a:gd name="T13" fmla="*/ 1065 h 10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065">
                  <a:moveTo>
                    <a:pt x="39" y="0"/>
                  </a:moveTo>
                  <a:cubicBezTo>
                    <a:pt x="35" y="96"/>
                    <a:pt x="0" y="482"/>
                    <a:pt x="15" y="579"/>
                  </a:cubicBezTo>
                  <a:cubicBezTo>
                    <a:pt x="30" y="676"/>
                    <a:pt x="103" y="565"/>
                    <a:pt x="132" y="582"/>
                  </a:cubicBezTo>
                  <a:cubicBezTo>
                    <a:pt x="161" y="599"/>
                    <a:pt x="189" y="647"/>
                    <a:pt x="186" y="681"/>
                  </a:cubicBezTo>
                  <a:cubicBezTo>
                    <a:pt x="183" y="715"/>
                    <a:pt x="145" y="776"/>
                    <a:pt x="117" y="786"/>
                  </a:cubicBezTo>
                  <a:cubicBezTo>
                    <a:pt x="89" y="796"/>
                    <a:pt x="35" y="695"/>
                    <a:pt x="21" y="741"/>
                  </a:cubicBezTo>
                  <a:cubicBezTo>
                    <a:pt x="30" y="834"/>
                    <a:pt x="28" y="998"/>
                    <a:pt x="30" y="106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30" name="Text Box 38" descr="Custom:  1"/>
            <p:cNvSpPr txBox="1">
              <a:spLocks noChangeAspect="1" noChangeArrowheads="1"/>
            </p:cNvSpPr>
            <p:nvPr/>
          </p:nvSpPr>
          <p:spPr>
            <a:xfrm>
              <a:off x="897" y="2956"/>
              <a:ext cx="255" cy="1076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213031" name="Text Box 39" descr="Custom:  1"/>
            <p:cNvSpPr txBox="1">
              <a:spLocks noChangeAspect="1" noChangeArrowheads="1"/>
            </p:cNvSpPr>
            <p:nvPr/>
          </p:nvSpPr>
          <p:spPr>
            <a:xfrm>
              <a:off x="480" y="2956"/>
              <a:ext cx="255" cy="1076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213032" name="Freeform 40"/>
            <p:cNvSpPr>
              <a:spLocks noChangeAspect="1"/>
            </p:cNvSpPr>
            <p:nvPr/>
          </p:nvSpPr>
          <p:spPr>
            <a:xfrm>
              <a:off x="414" y="3264"/>
              <a:ext cx="816" cy="556"/>
            </a:xfrm>
            <a:custGeom>
              <a:gdLst>
                <a:gd name="T0" fmla="*/ 0 w 1176"/>
                <a:gd name="T1" fmla="*/ 390 h 796"/>
                <a:gd name="T2" fmla="*/ 342 w 1176"/>
                <a:gd name="T3" fmla="*/ 18 h 796"/>
                <a:gd name="T4" fmla="*/ 881 w 1176"/>
                <a:gd name="T5" fmla="*/ 777 h 796"/>
                <a:gd name="T6" fmla="*/ 1176 w 1176"/>
                <a:gd name="T7" fmla="*/ 399 h 7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796">
                  <a:moveTo>
                    <a:pt x="0" y="390"/>
                  </a:moveTo>
                  <a:cubicBezTo>
                    <a:pt x="57" y="328"/>
                    <a:pt x="150" y="0"/>
                    <a:pt x="342" y="18"/>
                  </a:cubicBezTo>
                  <a:cubicBezTo>
                    <a:pt x="534" y="36"/>
                    <a:pt x="689" y="796"/>
                    <a:pt x="881" y="777"/>
                  </a:cubicBezTo>
                  <a:cubicBezTo>
                    <a:pt x="1073" y="758"/>
                    <a:pt x="1115" y="478"/>
                    <a:pt x="1176" y="39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33" name="AutoShape 41"/>
            <p:cNvSpPr>
              <a:spLocks noChangeAspect="1" noChangeArrowheads="1"/>
            </p:cNvSpPr>
            <p:nvPr/>
          </p:nvSpPr>
          <p:spPr>
            <a:xfrm>
              <a:off x="192" y="2784"/>
              <a:ext cx="1248" cy="1070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grpSp>
        <p:nvGrpSpPr>
          <p:cNvPr id="213034" name="Group 42"/>
          <p:cNvGrpSpPr/>
          <p:nvPr/>
        </p:nvGrpSpPr>
        <p:grpSpPr>
          <a:xfrm>
            <a:off x="4114800" y="3886200"/>
            <a:ext cx="1600200" cy="1595438"/>
            <a:chOff x="-624" y="1008"/>
            <a:chExt cx="1206" cy="1005"/>
          </a:xfrm>
        </p:grpSpPr>
        <p:sp>
          <p:nvSpPr>
            <p:cNvPr id="213035" name="Freeform 43"/>
            <p:cNvSpPr>
              <a:spLocks noChangeAspect="1"/>
            </p:cNvSpPr>
            <p:nvPr/>
          </p:nvSpPr>
          <p:spPr>
            <a:xfrm flipH="1">
              <a:off x="-610" y="1008"/>
              <a:ext cx="1160" cy="1005"/>
            </a:xfrm>
            <a:custGeom>
              <a:gdLst>
                <a:gd name="T0" fmla="*/ 0 w 1176"/>
                <a:gd name="T1" fmla="*/ 153 h 1005"/>
                <a:gd name="T2" fmla="*/ 352 w 1176"/>
                <a:gd name="T3" fmla="*/ 123 h 1005"/>
                <a:gd name="T4" fmla="*/ 816 w 1176"/>
                <a:gd name="T5" fmla="*/ 891 h 1005"/>
                <a:gd name="T6" fmla="*/ 1176 w 1176"/>
                <a:gd name="T7" fmla="*/ 809 h 10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1005">
                  <a:moveTo>
                    <a:pt x="0" y="153"/>
                  </a:moveTo>
                  <a:cubicBezTo>
                    <a:pt x="60" y="148"/>
                    <a:pt x="216" y="0"/>
                    <a:pt x="352" y="123"/>
                  </a:cubicBezTo>
                  <a:cubicBezTo>
                    <a:pt x="488" y="246"/>
                    <a:pt x="679" y="777"/>
                    <a:pt x="816" y="891"/>
                  </a:cubicBezTo>
                  <a:cubicBezTo>
                    <a:pt x="953" y="1005"/>
                    <a:pt x="1101" y="826"/>
                    <a:pt x="1176" y="80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36" name="Freeform 44"/>
            <p:cNvSpPr>
              <a:spLocks noChangeAspect="1"/>
            </p:cNvSpPr>
            <p:nvPr/>
          </p:nvSpPr>
          <p:spPr>
            <a:xfrm>
              <a:off x="-75" y="1042"/>
              <a:ext cx="653" cy="935"/>
            </a:xfrm>
            <a:custGeom>
              <a:gdLst>
                <a:gd name="T0" fmla="*/ 178 w 1294"/>
                <a:gd name="T1" fmla="*/ 229 h 935"/>
                <a:gd name="T2" fmla="*/ 397 w 1294"/>
                <a:gd name="T3" fmla="*/ 427 h 935"/>
                <a:gd name="T4" fmla="*/ 217 w 1294"/>
                <a:gd name="T5" fmla="*/ 581 h 935"/>
                <a:gd name="T6" fmla="*/ 111 w 1294"/>
                <a:gd name="T7" fmla="*/ 929 h 935"/>
                <a:gd name="T8" fmla="*/ 1290 w 1294"/>
                <a:gd name="T9" fmla="*/ 932 h 935"/>
                <a:gd name="T10" fmla="*/ 1294 w 1294"/>
                <a:gd name="T11" fmla="*/ 0 h 935"/>
                <a:gd name="T12" fmla="*/ 185 w 1294"/>
                <a:gd name="T13" fmla="*/ 0 h 935"/>
                <a:gd name="T14" fmla="*/ 178 w 1294"/>
                <a:gd name="T15" fmla="*/ 229 h 9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4" h="935">
                  <a:moveTo>
                    <a:pt x="178" y="229"/>
                  </a:moveTo>
                  <a:cubicBezTo>
                    <a:pt x="147" y="504"/>
                    <a:pt x="389" y="384"/>
                    <a:pt x="397" y="427"/>
                  </a:cubicBezTo>
                  <a:cubicBezTo>
                    <a:pt x="422" y="576"/>
                    <a:pt x="278" y="621"/>
                    <a:pt x="217" y="581"/>
                  </a:cubicBezTo>
                  <a:cubicBezTo>
                    <a:pt x="0" y="442"/>
                    <a:pt x="48" y="723"/>
                    <a:pt x="111" y="929"/>
                  </a:cubicBezTo>
                  <a:cubicBezTo>
                    <a:pt x="303" y="932"/>
                    <a:pt x="1032" y="935"/>
                    <a:pt x="1290" y="932"/>
                  </a:cubicBezTo>
                  <a:cubicBezTo>
                    <a:pt x="1290" y="29"/>
                    <a:pt x="1294" y="0"/>
                    <a:pt x="1294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7" y="65"/>
                    <a:pt x="187" y="154"/>
                    <a:pt x="178" y="229"/>
                  </a:cubicBezTo>
                  <a:close/>
                </a:path>
              </a:pathLst>
            </a:custGeom>
            <a:solidFill>
              <a:srgbClr val="3366FF"/>
            </a:solidFill>
            <a:ln w="15875" cap="flat">
              <a:solidFill>
                <a:schemeClr val="tx1"/>
              </a:solidFill>
              <a:prstDash val="solid"/>
              <a:miter lim="800000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37" name="Freeform 45"/>
            <p:cNvSpPr>
              <a:spLocks noChangeAspect="1"/>
            </p:cNvSpPr>
            <p:nvPr/>
          </p:nvSpPr>
          <p:spPr>
            <a:xfrm>
              <a:off x="-612" y="1044"/>
              <a:ext cx="750" cy="932"/>
            </a:xfrm>
            <a:custGeom>
              <a:gdLst>
                <a:gd name="T0" fmla="*/ 0 w 1487"/>
                <a:gd name="T1" fmla="*/ 928 h 932"/>
                <a:gd name="T2" fmla="*/ 1175 w 1487"/>
                <a:gd name="T3" fmla="*/ 929 h 932"/>
                <a:gd name="T4" fmla="*/ 1282 w 1487"/>
                <a:gd name="T5" fmla="*/ 582 h 932"/>
                <a:gd name="T6" fmla="*/ 1462 w 1487"/>
                <a:gd name="T7" fmla="*/ 428 h 932"/>
                <a:gd name="T8" fmla="*/ 1243 w 1487"/>
                <a:gd name="T9" fmla="*/ 229 h 932"/>
                <a:gd name="T10" fmla="*/ 1250 w 1487"/>
                <a:gd name="T11" fmla="*/ 0 h 932"/>
                <a:gd name="T12" fmla="*/ 0 w 1487"/>
                <a:gd name="T13" fmla="*/ 0 h 932"/>
                <a:gd name="T14" fmla="*/ 0 w 1487"/>
                <a:gd name="T15" fmla="*/ 928 h 93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7" h="932">
                  <a:moveTo>
                    <a:pt x="0" y="928"/>
                  </a:moveTo>
                  <a:cubicBezTo>
                    <a:pt x="330" y="929"/>
                    <a:pt x="968" y="932"/>
                    <a:pt x="1175" y="929"/>
                  </a:cubicBezTo>
                  <a:cubicBezTo>
                    <a:pt x="1112" y="724"/>
                    <a:pt x="1065" y="442"/>
                    <a:pt x="1282" y="582"/>
                  </a:cubicBezTo>
                  <a:cubicBezTo>
                    <a:pt x="1343" y="621"/>
                    <a:pt x="1487" y="576"/>
                    <a:pt x="1462" y="428"/>
                  </a:cubicBezTo>
                  <a:cubicBezTo>
                    <a:pt x="1455" y="384"/>
                    <a:pt x="1212" y="505"/>
                    <a:pt x="1243" y="229"/>
                  </a:cubicBezTo>
                  <a:cubicBezTo>
                    <a:pt x="1252" y="154"/>
                    <a:pt x="1252" y="65"/>
                    <a:pt x="12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928"/>
                  </a:lnTo>
                  <a:close/>
                </a:path>
              </a:pathLst>
            </a:custGeom>
            <a:solidFill>
              <a:srgbClr val="3366FF"/>
            </a:solidFill>
            <a:ln w="15875" cap="flat">
              <a:solidFill>
                <a:schemeClr val="tx1"/>
              </a:solidFill>
              <a:prstDash val="solid"/>
              <a:miter lim="800000"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38" name="Text Box 46"/>
            <p:cNvSpPr txBox="1">
              <a:spLocks noChangeAspect="1" noChangeArrowheads="1"/>
            </p:cNvSpPr>
            <p:nvPr/>
          </p:nvSpPr>
          <p:spPr>
            <a:xfrm>
              <a:off x="-556" y="1236"/>
              <a:ext cx="484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213039" name="Text Box 47"/>
            <p:cNvSpPr txBox="1">
              <a:spLocks noChangeAspect="1" noChangeArrowheads="1"/>
            </p:cNvSpPr>
            <p:nvPr/>
          </p:nvSpPr>
          <p:spPr>
            <a:xfrm>
              <a:off x="97" y="1236"/>
              <a:ext cx="484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213040" name="Line 48"/>
            <p:cNvSpPr>
              <a:spLocks noChangeAspect="1" noChangeShapeType="1"/>
            </p:cNvSpPr>
            <p:nvPr/>
          </p:nvSpPr>
          <p:spPr>
            <a:xfrm>
              <a:off x="-618" y="1510"/>
              <a:ext cx="1200" cy="0"/>
            </a:xfrm>
            <a:prstGeom prst="line"/>
            <a:noFill/>
            <a:ln w="9525">
              <a:solidFill>
                <a:schemeClr val="bg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41" name="Freeform 49"/>
            <p:cNvSpPr>
              <a:spLocks noChangeAspect="1"/>
            </p:cNvSpPr>
            <p:nvPr/>
          </p:nvSpPr>
          <p:spPr>
            <a:xfrm>
              <a:off x="-624" y="1062"/>
              <a:ext cx="1206" cy="896"/>
            </a:xfrm>
            <a:custGeom>
              <a:gdLst>
                <a:gd name="T0" fmla="*/ 1206 w 1206"/>
                <a:gd name="T1" fmla="*/ 114 h 896"/>
                <a:gd name="T2" fmla="*/ 912 w 1206"/>
                <a:gd name="T3" fmla="*/ 60 h 896"/>
                <a:gd name="T4" fmla="*/ 337 w 1206"/>
                <a:gd name="T5" fmla="*/ 868 h 896"/>
                <a:gd name="T6" fmla="*/ 0 w 1206"/>
                <a:gd name="T7" fmla="*/ 750 h 8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6" h="896">
                  <a:moveTo>
                    <a:pt x="1206" y="114"/>
                  </a:moveTo>
                  <a:cubicBezTo>
                    <a:pt x="1157" y="105"/>
                    <a:pt x="1098" y="0"/>
                    <a:pt x="912" y="60"/>
                  </a:cubicBezTo>
                  <a:cubicBezTo>
                    <a:pt x="726" y="120"/>
                    <a:pt x="504" y="840"/>
                    <a:pt x="337" y="868"/>
                  </a:cubicBezTo>
                  <a:cubicBezTo>
                    <a:pt x="170" y="896"/>
                    <a:pt x="70" y="775"/>
                    <a:pt x="0" y="750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42" name="Rectangle 50"/>
            <p:cNvSpPr>
              <a:spLocks noChangeAspect="1" noChangeArrowheads="1"/>
            </p:cNvSpPr>
            <p:nvPr/>
          </p:nvSpPr>
          <p:spPr>
            <a:xfrm>
              <a:off x="-618" y="1043"/>
              <a:ext cx="1200" cy="933"/>
            </a:xfrm>
            <a:prstGeom prst="rect"/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grpSp>
        <p:nvGrpSpPr>
          <p:cNvPr id="213043" name="Group 51"/>
          <p:cNvGrpSpPr/>
          <p:nvPr/>
        </p:nvGrpSpPr>
        <p:grpSpPr>
          <a:xfrm>
            <a:off x="6248400" y="1600200"/>
            <a:ext cx="1905000" cy="1905000"/>
            <a:chOff x="5040" y="1776"/>
            <a:chExt cx="1200" cy="1200"/>
          </a:xfrm>
        </p:grpSpPr>
        <p:sp>
          <p:nvSpPr>
            <p:cNvPr id="213044" name="AutoShape 52"/>
            <p:cNvSpPr>
              <a:spLocks noChangeAspect="1" noChangeArrowheads="1"/>
            </p:cNvSpPr>
            <p:nvPr/>
          </p:nvSpPr>
          <p:spPr>
            <a:xfrm>
              <a:off x="5040" y="1776"/>
              <a:ext cx="1200" cy="1029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45" name="Freeform 53"/>
            <p:cNvSpPr/>
            <p:nvPr/>
          </p:nvSpPr>
          <p:spPr>
            <a:xfrm flipH="1">
              <a:off x="5568" y="1872"/>
              <a:ext cx="144" cy="928"/>
            </a:xfrm>
            <a:custGeom>
              <a:gdLst>
                <a:gd name="T0" fmla="*/ 39 w 189"/>
                <a:gd name="T1" fmla="*/ 0 h 1065"/>
                <a:gd name="T2" fmla="*/ 15 w 189"/>
                <a:gd name="T3" fmla="*/ 579 h 1065"/>
                <a:gd name="T4" fmla="*/ 132 w 189"/>
                <a:gd name="T5" fmla="*/ 582 h 1065"/>
                <a:gd name="T6" fmla="*/ 186 w 189"/>
                <a:gd name="T7" fmla="*/ 681 h 1065"/>
                <a:gd name="T8" fmla="*/ 117 w 189"/>
                <a:gd name="T9" fmla="*/ 786 h 1065"/>
                <a:gd name="T10" fmla="*/ 21 w 189"/>
                <a:gd name="T11" fmla="*/ 741 h 1065"/>
                <a:gd name="T12" fmla="*/ 30 w 189"/>
                <a:gd name="T13" fmla="*/ 1065 h 10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065">
                  <a:moveTo>
                    <a:pt x="39" y="0"/>
                  </a:moveTo>
                  <a:cubicBezTo>
                    <a:pt x="35" y="96"/>
                    <a:pt x="0" y="482"/>
                    <a:pt x="15" y="579"/>
                  </a:cubicBezTo>
                  <a:cubicBezTo>
                    <a:pt x="30" y="676"/>
                    <a:pt x="103" y="565"/>
                    <a:pt x="132" y="582"/>
                  </a:cubicBezTo>
                  <a:cubicBezTo>
                    <a:pt x="161" y="599"/>
                    <a:pt x="189" y="647"/>
                    <a:pt x="186" y="681"/>
                  </a:cubicBezTo>
                  <a:cubicBezTo>
                    <a:pt x="183" y="715"/>
                    <a:pt x="145" y="776"/>
                    <a:pt x="117" y="786"/>
                  </a:cubicBezTo>
                  <a:cubicBezTo>
                    <a:pt x="89" y="796"/>
                    <a:pt x="35" y="695"/>
                    <a:pt x="21" y="741"/>
                  </a:cubicBezTo>
                  <a:cubicBezTo>
                    <a:pt x="30" y="834"/>
                    <a:pt x="28" y="998"/>
                    <a:pt x="30" y="106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46" name="Text Box 54" descr="Custom:  1"/>
            <p:cNvSpPr txBox="1">
              <a:spLocks noChangeAspect="1" noChangeArrowheads="1"/>
            </p:cNvSpPr>
            <p:nvPr/>
          </p:nvSpPr>
          <p:spPr>
            <a:xfrm>
              <a:off x="5718" y="1941"/>
              <a:ext cx="245" cy="1035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213047" name="Text Box 55" descr="Custom:  1"/>
            <p:cNvSpPr txBox="1">
              <a:spLocks noChangeAspect="1" noChangeArrowheads="1"/>
            </p:cNvSpPr>
            <p:nvPr/>
          </p:nvSpPr>
          <p:spPr>
            <a:xfrm>
              <a:off x="5317" y="1941"/>
              <a:ext cx="245" cy="1035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213048" name="Freeform 56"/>
            <p:cNvSpPr>
              <a:spLocks noChangeAspect="1"/>
            </p:cNvSpPr>
            <p:nvPr/>
          </p:nvSpPr>
          <p:spPr>
            <a:xfrm flipV="1">
              <a:off x="5222" y="2256"/>
              <a:ext cx="816" cy="528"/>
            </a:xfrm>
            <a:custGeom>
              <a:gdLst>
                <a:gd name="T0" fmla="*/ 0 w 1176"/>
                <a:gd name="T1" fmla="*/ 390 h 796"/>
                <a:gd name="T2" fmla="*/ 342 w 1176"/>
                <a:gd name="T3" fmla="*/ 18 h 796"/>
                <a:gd name="T4" fmla="*/ 881 w 1176"/>
                <a:gd name="T5" fmla="*/ 777 h 796"/>
                <a:gd name="T6" fmla="*/ 1176 w 1176"/>
                <a:gd name="T7" fmla="*/ 399 h 7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796">
                  <a:moveTo>
                    <a:pt x="0" y="390"/>
                  </a:moveTo>
                  <a:cubicBezTo>
                    <a:pt x="57" y="328"/>
                    <a:pt x="150" y="0"/>
                    <a:pt x="342" y="18"/>
                  </a:cubicBezTo>
                  <a:cubicBezTo>
                    <a:pt x="534" y="36"/>
                    <a:pt x="689" y="796"/>
                    <a:pt x="881" y="777"/>
                  </a:cubicBezTo>
                  <a:cubicBezTo>
                    <a:pt x="1073" y="758"/>
                    <a:pt x="1115" y="478"/>
                    <a:pt x="1176" y="39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213049" name="AutoShape 57"/>
            <p:cNvSpPr>
              <a:spLocks noChangeAspect="1" noChangeArrowheads="1"/>
            </p:cNvSpPr>
            <p:nvPr/>
          </p:nvSpPr>
          <p:spPr>
            <a:xfrm>
              <a:off x="5040" y="1776"/>
              <a:ext cx="1200" cy="1029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6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128909-29E2-453A-8523-17F5A14392ED}" type="slidenum">
              <a:rPr lang="en-US" altLang="en-US">
                <a:solidFill>
                  <a:srgbClr val="FFFFFF"/>
                </a:solidFill>
                <a:latin typeface="Arial"/>
              </a:rPr>
              <a:t>15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4028" name="Rectangle 12"/>
          <p:cNvSpPr>
            <a:spLocks noChangeArrowheads="1"/>
          </p:cNvSpPr>
          <p:nvPr/>
        </p:nvSpPr>
        <p:spPr>
          <a:xfrm rot="18797196">
            <a:off x="5700713" y="1104900"/>
            <a:ext cx="762000" cy="4800600"/>
          </a:xfrm>
          <a:prstGeom prst="rect"/>
          <a:noFill/>
          <a:ln w="19050" algn="ctr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29" name="Rectangle 13"/>
          <p:cNvSpPr>
            <a:spLocks noChangeArrowheads="1"/>
          </p:cNvSpPr>
          <p:nvPr/>
        </p:nvSpPr>
        <p:spPr>
          <a:xfrm rot="2738657">
            <a:off x="5624513" y="1181100"/>
            <a:ext cx="762000" cy="4800600"/>
          </a:xfrm>
          <a:prstGeom prst="rect"/>
          <a:noFill/>
          <a:ln w="19050" algn="ctr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1"/>
              <a:t>TCM Is Based on Maximizing Euclidean Distance</a:t>
            </a: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020.1</a:t>
            </a: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>
          <a:xfrm>
            <a:off x="254000" y="-1270000"/>
            <a:ext cx="2540000" cy="366712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1">
                <a:solidFill>
                  <a:srgbClr val="000000"/>
                </a:solidFill>
                <a:latin typeface="Digital-7" pitchFamily="2" charset="0"/>
              </a:rPr>
              <a:t>TempCopy</a:t>
            </a:r>
          </a:p>
        </p:txBody>
      </p:sp>
      <p:pic>
        <p:nvPicPr>
          <p:cNvPr id="214018" name="Picture 2" descr="Rectangle 30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757614" y="1219200"/>
            <a:ext cx="4776787" cy="477678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14022" name="Group 6"/>
          <p:cNvGrpSpPr/>
          <p:nvPr/>
        </p:nvGrpSpPr>
        <p:grpSpPr>
          <a:xfrm>
            <a:off x="3757613" y="1219200"/>
            <a:ext cx="4648200" cy="4648200"/>
            <a:chOff x="1632" y="912"/>
            <a:chExt cx="2496" cy="2496"/>
          </a:xfrm>
        </p:grpSpPr>
        <p:grpSp>
          <p:nvGrpSpPr>
            <p:cNvPr id="214023" name="Group 7"/>
            <p:cNvGrpSpPr/>
            <p:nvPr/>
          </p:nvGrpSpPr>
          <p:grpSpPr>
            <a:xfrm>
              <a:off x="1632" y="912"/>
              <a:ext cx="2496" cy="2496"/>
              <a:chOff x="3792" y="816"/>
              <a:chExt cx="2496" cy="2496"/>
            </a:xfrm>
          </p:grpSpPr>
          <p:sp>
            <p:nvSpPr>
              <p:cNvPr id="214024" name="Rectangle 8"/>
              <p:cNvSpPr>
                <a:spLocks noChangeAspect="1" noChangeArrowheads="1"/>
              </p:cNvSpPr>
              <p:nvPr/>
            </p:nvSpPr>
            <p:spPr>
              <a:xfrm>
                <a:off x="3792" y="816"/>
                <a:ext cx="2496" cy="2496"/>
              </a:xfrm>
              <a:prstGeom prst="rect"/>
              <a:solidFill>
                <a:srgbClr val="333333"/>
              </a:solidFill>
              <a:ln w="28575" algn="ctr">
                <a:solidFill>
                  <a:schemeClr val="bg2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214025" name="Oval 9"/>
              <p:cNvSpPr>
                <a:spLocks noChangeAspect="1" noChangeArrowheads="1"/>
              </p:cNvSpPr>
              <p:nvPr/>
            </p:nvSpPr>
            <p:spPr>
              <a:xfrm>
                <a:off x="3961" y="984"/>
                <a:ext cx="2159" cy="2160"/>
              </a:xfrm>
              <a:prstGeom prst="ellipse"/>
              <a:noFill/>
              <a:ln w="28575" algn="ctr">
                <a:solidFill>
                  <a:schemeClr val="bg2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214026" name="Line 10"/>
              <p:cNvSpPr>
                <a:spLocks noChangeAspect="1" noChangeShapeType="1"/>
              </p:cNvSpPr>
              <p:nvPr/>
            </p:nvSpPr>
            <p:spPr>
              <a:xfrm>
                <a:off x="3792" y="2064"/>
                <a:ext cx="2496" cy="0"/>
              </a:xfrm>
              <a:prstGeom prst="line"/>
              <a:noFill/>
              <a:ln w="9525">
                <a:solidFill>
                  <a:schemeClr val="bg2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sp>
          <p:nvSpPr>
            <p:cNvPr id="214027" name="Line 11"/>
            <p:cNvSpPr>
              <a:spLocks noChangeAspect="1" noChangeShapeType="1"/>
            </p:cNvSpPr>
            <p:nvPr/>
          </p:nvSpPr>
          <p:spPr>
            <a:xfrm>
              <a:off x="2880" y="912"/>
              <a:ext cx="0" cy="2496"/>
            </a:xfrm>
            <a:prstGeom prst="line"/>
            <a:noFill/>
            <a:ln w="9525">
              <a:solidFill>
                <a:schemeClr val="bg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sp>
        <p:nvSpPr>
          <p:cNvPr id="214030" name="Rectangle 14"/>
          <p:cNvSpPr>
            <a:spLocks noChangeArrowheads="1"/>
          </p:cNvSpPr>
          <p:nvPr/>
        </p:nvSpPr>
        <p:spPr>
          <a:xfrm>
            <a:off x="4402138" y="1905000"/>
            <a:ext cx="457200" cy="457200"/>
          </a:xfrm>
          <a:prstGeom prst="rect"/>
          <a:solidFill>
            <a:srgbClr val="FF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31" name="Text Box 15"/>
          <p:cNvSpPr txBox="1">
            <a:spLocks noChangeArrowheads="1"/>
          </p:cNvSpPr>
          <p:nvPr/>
        </p:nvSpPr>
        <p:spPr>
          <a:xfrm>
            <a:off x="5029200" y="1722439"/>
            <a:ext cx="673100" cy="579437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FFFFFF"/>
                </a:solidFill>
                <a:latin typeface="Courier New" panose="02070309020205020404" pitchFamily="49" charset="0"/>
              </a:rPr>
              <a:t>0</a:t>
            </a:r>
            <a:r>
              <a:rPr lang="en-US" altLang="en-US" sz="3200" dirty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</a:p>
        </p:txBody>
      </p:sp>
      <p:sp>
        <p:nvSpPr>
          <p:cNvPr id="214032" name="AutoShape 16"/>
          <p:cNvSpPr>
            <a:spLocks noChangeArrowheads="1"/>
          </p:cNvSpPr>
          <p:nvPr/>
        </p:nvSpPr>
        <p:spPr>
          <a:xfrm>
            <a:off x="7339013" y="4606925"/>
            <a:ext cx="5334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33" name="Text Box 17"/>
          <p:cNvSpPr txBox="1">
            <a:spLocks noChangeArrowheads="1"/>
          </p:cNvSpPr>
          <p:nvPr/>
        </p:nvSpPr>
        <p:spPr>
          <a:xfrm>
            <a:off x="6489700" y="4770439"/>
            <a:ext cx="673100" cy="579437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FFFFFF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3200" dirty="1">
                <a:solidFill>
                  <a:srgbClr val="FF0000"/>
                </a:solidFill>
                <a:latin typeface="Courier New" panose="02070309020205020404" pitchFamily="49" charset="0"/>
              </a:rPr>
              <a:t>1</a:t>
            </a:r>
          </a:p>
        </p:txBody>
      </p:sp>
      <p:sp>
        <p:nvSpPr>
          <p:cNvPr id="214034" name="AutoShape 18"/>
          <p:cNvSpPr>
            <a:spLocks noChangeArrowheads="1"/>
          </p:cNvSpPr>
          <p:nvPr/>
        </p:nvSpPr>
        <p:spPr>
          <a:xfrm>
            <a:off x="7186613" y="1828800"/>
            <a:ext cx="533400" cy="457200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35" name="Text Box 19"/>
          <p:cNvSpPr txBox="1">
            <a:spLocks noChangeArrowheads="1"/>
          </p:cNvSpPr>
          <p:nvPr/>
        </p:nvSpPr>
        <p:spPr>
          <a:xfrm>
            <a:off x="6489700" y="1722439"/>
            <a:ext cx="673100" cy="579437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FFFFFF"/>
                </a:solidFill>
                <a:latin typeface="Courier New" panose="02070309020205020404" pitchFamily="49" charset="0"/>
              </a:rPr>
              <a:t>1</a:t>
            </a:r>
            <a:r>
              <a:rPr lang="en-US" altLang="en-US" sz="3200" dirty="1">
                <a:solidFill>
                  <a:srgbClr val="3366FF"/>
                </a:solidFill>
                <a:latin typeface="Courier New" panose="02070309020205020404" pitchFamily="49" charset="0"/>
              </a:rPr>
              <a:t>0</a:t>
            </a:r>
          </a:p>
        </p:txBody>
      </p:sp>
      <p:sp>
        <p:nvSpPr>
          <p:cNvPr id="214036" name="Rectangle 20"/>
          <p:cNvSpPr>
            <a:spLocks noChangeArrowheads="1"/>
          </p:cNvSpPr>
          <p:nvPr/>
        </p:nvSpPr>
        <p:spPr>
          <a:xfrm>
            <a:off x="4402138" y="4706938"/>
            <a:ext cx="457200" cy="457200"/>
          </a:xfrm>
          <a:prstGeom prst="rect"/>
          <a:solidFill>
            <a:srgbClr val="3366F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37" name="Text Box 21"/>
          <p:cNvSpPr txBox="1">
            <a:spLocks noChangeArrowheads="1"/>
          </p:cNvSpPr>
          <p:nvPr/>
        </p:nvSpPr>
        <p:spPr>
          <a:xfrm>
            <a:off x="5029200" y="4770439"/>
            <a:ext cx="673100" cy="579437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1">
                <a:solidFill>
                  <a:srgbClr val="FFFFFF"/>
                </a:solidFill>
                <a:latin typeface="Courier New" panose="02070309020205020404" pitchFamily="49" charset="0"/>
              </a:rPr>
              <a:t>0</a:t>
            </a:r>
            <a:r>
              <a:rPr lang="en-US" altLang="en-US" sz="3200" dirty="1">
                <a:solidFill>
                  <a:srgbClr val="3366FF"/>
                </a:solidFill>
                <a:latin typeface="Courier New" panose="02070309020205020404" pitchFamily="49" charset="0"/>
              </a:rPr>
              <a:t>0</a:t>
            </a:r>
          </a:p>
        </p:txBody>
      </p:sp>
      <p:sp>
        <p:nvSpPr>
          <p:cNvPr id="214040" name="Freeform 24"/>
          <p:cNvSpPr/>
          <p:nvPr/>
        </p:nvSpPr>
        <p:spPr>
          <a:xfrm>
            <a:off x="4629150" y="2108200"/>
            <a:ext cx="2857500" cy="2813050"/>
          </a:xfrm>
          <a:custGeom>
            <a:gdLst>
              <a:gd name="T0" fmla="*/ 0 w 1800"/>
              <a:gd name="T1" fmla="*/ 1772 h 1772"/>
              <a:gd name="T2" fmla="*/ 1800 w 1800"/>
              <a:gd name="T3" fmla="*/ 0 h 1772"/>
            </a:gdLst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00" h="1772">
                <a:moveTo>
                  <a:pt x="0" y="1772"/>
                </a:moveTo>
                <a:lnTo>
                  <a:pt x="1800" y="0"/>
                </a:lnTo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41" name="Oval 25"/>
          <p:cNvSpPr>
            <a:spLocks noChangeArrowheads="1"/>
          </p:cNvSpPr>
          <p:nvPr/>
        </p:nvSpPr>
        <p:spPr>
          <a:xfrm rot="18900000">
            <a:off x="4541839" y="4864101"/>
            <a:ext cx="136525" cy="136525"/>
          </a:xfrm>
          <a:prstGeom prst="ellipse"/>
          <a:solidFill>
            <a:srgbClr val="FFFF00"/>
          </a:solidFill>
          <a:ln w="9525" algn="ctr">
            <a:solidFill>
              <a:srgbClr val="FFFF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42" name="Oval 26"/>
          <p:cNvSpPr>
            <a:spLocks noChangeArrowheads="1"/>
          </p:cNvSpPr>
          <p:nvPr/>
        </p:nvSpPr>
        <p:spPr>
          <a:xfrm rot="18900000">
            <a:off x="7419976" y="2055814"/>
            <a:ext cx="136525" cy="136525"/>
          </a:xfrm>
          <a:prstGeom prst="ellipse"/>
          <a:solidFill>
            <a:srgbClr val="FFFF00"/>
          </a:solidFill>
          <a:ln w="9525" algn="ctr">
            <a:solidFill>
              <a:srgbClr val="FFFF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14044" name="Text Box 28"/>
          <p:cNvSpPr txBox="1">
            <a:spLocks noChangeArrowheads="1"/>
          </p:cNvSpPr>
          <p:nvPr/>
        </p:nvSpPr>
        <p:spPr>
          <a:xfrm rot="18957034">
            <a:off x="5364535" y="2972974"/>
            <a:ext cx="1367682" cy="978729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1">
                <a:solidFill>
                  <a:srgbClr val="FFFF00"/>
                </a:solidFill>
                <a:latin typeface="Arial Narrow" panose="020b0606020202030204" pitchFamily="34" charset="0"/>
              </a:rPr>
              <a:t>Euclidean 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1">
                <a:solidFill>
                  <a:srgbClr val="FFFF00"/>
                </a:solidFill>
                <a:latin typeface="Arial Narrow" panose="020b0606020202030204" pitchFamily="34" charset="0"/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3211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368D73-AB08-4181-ABC3-886764CF5883}" type="slidenum">
              <a:rPr lang="en-US" altLang="en-US">
                <a:solidFill>
                  <a:srgbClr val="FFFFFF"/>
                </a:solidFill>
                <a:latin typeface="Arial"/>
              </a:rPr>
              <a:t>16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5474" name="Picture 6" descr="ICS247-01.jpg"/>
          <p:cNvPicPr>
            <a:picLocks noChangeAspect="1"/>
          </p:cNvPicPr>
          <p:nvPr/>
        </p:nvPicPr>
        <p:blipFill>
          <a:blip r:embed="rId8"/>
          <a:srcRect l="19774" t="60001" r="18698" b="17384"/>
          <a:stretch>
            <a:fillRect/>
          </a:stretch>
        </p:blipFill>
        <p:spPr>
          <a:xfrm>
            <a:off x="3343275" y="4621214"/>
            <a:ext cx="5626100" cy="1550987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6" descr="ICS247-01.jpg"/>
          <p:cNvPicPr>
            <a:picLocks noChangeAspect="1"/>
          </p:cNvPicPr>
          <p:nvPr/>
        </p:nvPicPr>
        <p:blipFill>
          <a:blip r:embed="rId9"/>
          <a:srcRect l="18698" t="17384" r="19774" b="60001"/>
          <a:stretch>
            <a:fillRect/>
          </a:stretch>
        </p:blipFill>
        <p:spPr>
          <a:xfrm>
            <a:off x="3343275" y="1374775"/>
            <a:ext cx="5626100" cy="1550988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1"/>
              <a:t>CSIRO’s Patent Requires Special Way to Interleave to Preserve Symbols</a:t>
            </a:r>
          </a:p>
        </p:txBody>
      </p:sp>
      <p:grpSp>
        <p:nvGrpSpPr>
          <p:cNvPr id="105477" name="Group 5"/>
          <p:cNvGrpSpPr/>
          <p:nvPr/>
        </p:nvGrpSpPr>
        <p:grpSpPr>
          <a:xfrm>
            <a:off x="12573000" y="3390900"/>
            <a:ext cx="1905000" cy="1511300"/>
            <a:chOff x="3008" y="2240"/>
            <a:chExt cx="1200" cy="952"/>
          </a:xfrm>
        </p:grpSpPr>
        <p:grpSp>
          <p:nvGrpSpPr>
            <p:cNvPr id="105478" name="Group 6"/>
            <p:cNvGrpSpPr/>
            <p:nvPr/>
          </p:nvGrpSpPr>
          <p:grpSpPr>
            <a:xfrm>
              <a:off x="3014" y="2257"/>
              <a:ext cx="1190" cy="935"/>
              <a:chOff x="262" y="1069"/>
              <a:chExt cx="2358" cy="935"/>
            </a:xfrm>
          </p:grpSpPr>
          <p:sp>
            <p:nvSpPr>
              <p:cNvPr id="105479" name="Freeform 7"/>
              <p:cNvSpPr/>
              <p:nvPr/>
            </p:nvSpPr>
            <p:spPr>
              <a:xfrm>
                <a:off x="1326" y="1069"/>
                <a:ext cx="1294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solidFill>
                <a:srgbClr val="4D4D4D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480" name="Freeform 8"/>
              <p:cNvSpPr/>
              <p:nvPr/>
            </p:nvSpPr>
            <p:spPr>
              <a:xfrm>
                <a:off x="262" y="1069"/>
                <a:ext cx="1487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solidFill>
                <a:srgbClr val="4D4D4D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sp>
          <p:nvSpPr>
            <p:cNvPr id="105481" name="Freeform 9"/>
            <p:cNvSpPr/>
            <p:nvPr/>
          </p:nvSpPr>
          <p:spPr>
            <a:xfrm flipH="1">
              <a:off x="3008" y="2272"/>
              <a:ext cx="1176" cy="897"/>
            </a:xfrm>
            <a:custGeom>
              <a:gdLst>
                <a:gd name="T0" fmla="*/ 0 w 1184"/>
                <a:gd name="T1" fmla="*/ 448 h 897"/>
                <a:gd name="T2" fmla="*/ 304 w 1184"/>
                <a:gd name="T3" fmla="*/ 64 h 897"/>
                <a:gd name="T4" fmla="*/ 840 w 1184"/>
                <a:gd name="T5" fmla="*/ 832 h 897"/>
                <a:gd name="T6" fmla="*/ 1184 w 1184"/>
                <a:gd name="T7" fmla="*/ 456 h 89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4" h="897">
                  <a:moveTo>
                    <a:pt x="0" y="448"/>
                  </a:moveTo>
                  <a:cubicBezTo>
                    <a:pt x="51" y="384"/>
                    <a:pt x="164" y="0"/>
                    <a:pt x="304" y="64"/>
                  </a:cubicBezTo>
                  <a:cubicBezTo>
                    <a:pt x="444" y="128"/>
                    <a:pt x="694" y="767"/>
                    <a:pt x="840" y="832"/>
                  </a:cubicBezTo>
                  <a:cubicBezTo>
                    <a:pt x="986" y="897"/>
                    <a:pt x="1112" y="534"/>
                    <a:pt x="1184" y="456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482" name="Line 10"/>
            <p:cNvSpPr>
              <a:spLocks noChangeShapeType="1"/>
            </p:cNvSpPr>
            <p:nvPr/>
          </p:nvSpPr>
          <p:spPr>
            <a:xfrm>
              <a:off x="3008" y="2724"/>
              <a:ext cx="1200" cy="0"/>
            </a:xfrm>
            <a:prstGeom prst="line"/>
            <a:noFill/>
            <a:ln w="9525">
              <a:solidFill>
                <a:schemeClr val="bg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483" name="Rectangle 11"/>
            <p:cNvSpPr>
              <a:spLocks noChangeArrowheads="1"/>
            </p:cNvSpPr>
            <p:nvPr/>
          </p:nvSpPr>
          <p:spPr>
            <a:xfrm>
              <a:off x="3008" y="2240"/>
              <a:ext cx="1184" cy="952"/>
            </a:xfrm>
            <a:prstGeom prst="rect"/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484" name="Text Box 12"/>
            <p:cNvSpPr txBox="1">
              <a:spLocks noChangeArrowheads="1"/>
            </p:cNvSpPr>
            <p:nvPr/>
          </p:nvSpPr>
          <p:spPr>
            <a:xfrm>
              <a:off x="3143" y="2367"/>
              <a:ext cx="378" cy="640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Sydnie" pitchFamily="2" charset="0"/>
                </a:rPr>
                <a:t>0</a:t>
              </a:r>
            </a:p>
          </p:txBody>
        </p:sp>
        <p:sp>
          <p:nvSpPr>
            <p:cNvPr id="105485" name="Text Box 13"/>
            <p:cNvSpPr txBox="1">
              <a:spLocks noChangeArrowheads="1"/>
            </p:cNvSpPr>
            <p:nvPr/>
          </p:nvSpPr>
          <p:spPr>
            <a:xfrm>
              <a:off x="3775" y="2367"/>
              <a:ext cx="378" cy="640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Sydnie" pitchFamily="2" charset="0"/>
                </a:rPr>
                <a:t>1</a:t>
              </a:r>
            </a:p>
          </p:txBody>
        </p:sp>
      </p:grpSp>
      <p:grpSp>
        <p:nvGrpSpPr>
          <p:cNvPr id="105486" name="Group 14"/>
          <p:cNvGrpSpPr/>
          <p:nvPr/>
        </p:nvGrpSpPr>
        <p:grpSpPr>
          <a:xfrm>
            <a:off x="12568238" y="3390900"/>
            <a:ext cx="1905000" cy="1511300"/>
            <a:chOff x="4296" y="2241"/>
            <a:chExt cx="1196" cy="935"/>
          </a:xfrm>
        </p:grpSpPr>
        <p:grpSp>
          <p:nvGrpSpPr>
            <p:cNvPr id="105487" name="Group 15"/>
            <p:cNvGrpSpPr/>
            <p:nvPr/>
          </p:nvGrpSpPr>
          <p:grpSpPr>
            <a:xfrm>
              <a:off x="4296" y="2243"/>
              <a:ext cx="756" cy="932"/>
              <a:chOff x="4296" y="2243"/>
              <a:chExt cx="756" cy="932"/>
            </a:xfrm>
          </p:grpSpPr>
          <p:sp>
            <p:nvSpPr>
              <p:cNvPr id="105488" name="Freeform 16"/>
              <p:cNvSpPr/>
              <p:nvPr/>
            </p:nvSpPr>
            <p:spPr>
              <a:xfrm>
                <a:off x="4302" y="2243"/>
                <a:ext cx="750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solidFill>
                <a:srgbClr val="4D4D4D"/>
              </a:solidFill>
              <a:ln w="38100" cap="flat" cmpd="sng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489" name="Text Box 17"/>
              <p:cNvSpPr txBox="1">
                <a:spLocks noChangeArrowheads="1"/>
              </p:cNvSpPr>
              <p:nvPr/>
            </p:nvSpPr>
            <p:spPr>
              <a:xfrm>
                <a:off x="4432" y="2353"/>
                <a:ext cx="377" cy="628"/>
              </a:xfrm>
              <a:prstGeom prst="rect"/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0" dirty="1">
                    <a:solidFill>
                      <a:srgbClr val="FFFFFF"/>
                    </a:solidFill>
                    <a:latin typeface="Sydnie" pitchFamily="2" charset="0"/>
                  </a:rPr>
                  <a:t>0</a:t>
                </a:r>
              </a:p>
            </p:txBody>
          </p:sp>
          <p:sp>
            <p:nvSpPr>
              <p:cNvPr id="105490" name="Freeform 18"/>
              <p:cNvSpPr/>
              <p:nvPr/>
            </p:nvSpPr>
            <p:spPr>
              <a:xfrm>
                <a:off x="4304" y="2636"/>
                <a:ext cx="652" cy="480"/>
              </a:xfrm>
              <a:custGeom>
                <a:gdLst>
                  <a:gd name="T0" fmla="*/ 652 w 652"/>
                  <a:gd name="T1" fmla="*/ 0 h 480"/>
                  <a:gd name="T2" fmla="*/ 308 w 652"/>
                  <a:gd name="T3" fmla="*/ 468 h 480"/>
                  <a:gd name="T4" fmla="*/ 0 w 652"/>
                  <a:gd name="T5" fmla="*/ 84 h 48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52" h="480">
                    <a:moveTo>
                      <a:pt x="652" y="0"/>
                    </a:moveTo>
                    <a:cubicBezTo>
                      <a:pt x="595" y="79"/>
                      <a:pt x="428" y="456"/>
                      <a:pt x="308" y="468"/>
                    </a:cubicBezTo>
                    <a:cubicBezTo>
                      <a:pt x="188" y="480"/>
                      <a:pt x="64" y="164"/>
                      <a:pt x="0" y="84"/>
                    </a:cubicBezTo>
                  </a:path>
                </a:pathLst>
              </a:custGeom>
              <a:noFill/>
              <a:ln w="38100" cap="flat" cmpd="sng">
                <a:solidFill>
                  <a:srgbClr val="00FF00"/>
                </a:solidFill>
                <a:prstDash val="solid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491" name="Line 19"/>
              <p:cNvSpPr>
                <a:spLocks noChangeShapeType="1"/>
              </p:cNvSpPr>
              <p:nvPr/>
            </p:nvSpPr>
            <p:spPr>
              <a:xfrm>
                <a:off x="4296" y="2710"/>
                <a:ext cx="741" cy="0"/>
              </a:xfrm>
              <a:prstGeom prst="line"/>
              <a:noFill/>
              <a:ln w="9525">
                <a:solidFill>
                  <a:schemeClr val="bg2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492" name="Freeform 20"/>
              <p:cNvSpPr/>
              <p:nvPr/>
            </p:nvSpPr>
            <p:spPr>
              <a:xfrm>
                <a:off x="4302" y="2243"/>
                <a:ext cx="750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grpSp>
          <p:nvGrpSpPr>
            <p:cNvPr id="105493" name="Group 21"/>
            <p:cNvGrpSpPr/>
            <p:nvPr/>
          </p:nvGrpSpPr>
          <p:grpSpPr>
            <a:xfrm>
              <a:off x="4839" y="2241"/>
              <a:ext cx="653" cy="935"/>
              <a:chOff x="4839" y="2241"/>
              <a:chExt cx="653" cy="935"/>
            </a:xfrm>
          </p:grpSpPr>
          <p:sp>
            <p:nvSpPr>
              <p:cNvPr id="105494" name="Freeform 22"/>
              <p:cNvSpPr/>
              <p:nvPr/>
            </p:nvSpPr>
            <p:spPr>
              <a:xfrm>
                <a:off x="4839" y="2241"/>
                <a:ext cx="653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solidFill>
                <a:srgbClr val="4D4D4D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495" name="Text Box 23"/>
              <p:cNvSpPr txBox="1">
                <a:spLocks noChangeArrowheads="1"/>
              </p:cNvSpPr>
              <p:nvPr/>
            </p:nvSpPr>
            <p:spPr>
              <a:xfrm>
                <a:off x="5070" y="2351"/>
                <a:ext cx="377" cy="628"/>
              </a:xfrm>
              <a:prstGeom prst="rect"/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0" dirty="1">
                    <a:solidFill>
                      <a:srgbClr val="FFFFFF"/>
                    </a:solidFill>
                    <a:latin typeface="Sydnie" pitchFamily="2" charset="0"/>
                  </a:rPr>
                  <a:t>1</a:t>
                </a:r>
              </a:p>
            </p:txBody>
          </p:sp>
          <p:sp>
            <p:nvSpPr>
              <p:cNvPr id="105496" name="Line 24"/>
              <p:cNvSpPr>
                <a:spLocks noChangeShapeType="1"/>
              </p:cNvSpPr>
              <p:nvPr/>
            </p:nvSpPr>
            <p:spPr>
              <a:xfrm>
                <a:off x="5046" y="2706"/>
                <a:ext cx="429" cy="0"/>
              </a:xfrm>
              <a:prstGeom prst="line"/>
              <a:noFill/>
              <a:ln w="9525">
                <a:solidFill>
                  <a:srgbClr val="80808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497" name="Freeform 25"/>
              <p:cNvSpPr/>
              <p:nvPr/>
            </p:nvSpPr>
            <p:spPr>
              <a:xfrm>
                <a:off x="4956" y="2312"/>
                <a:ext cx="524" cy="400"/>
              </a:xfrm>
              <a:custGeom>
                <a:gdLst>
                  <a:gd name="T0" fmla="*/ 524 w 524"/>
                  <a:gd name="T1" fmla="*/ 400 h 400"/>
                  <a:gd name="T2" fmla="*/ 264 w 524"/>
                  <a:gd name="T3" fmla="*/ 4 h 400"/>
                  <a:gd name="T4" fmla="*/ 0 w 524"/>
                  <a:gd name="T5" fmla="*/ 320 h 4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4" h="400">
                    <a:moveTo>
                      <a:pt x="524" y="400"/>
                    </a:moveTo>
                    <a:cubicBezTo>
                      <a:pt x="481" y="334"/>
                      <a:pt x="368" y="8"/>
                      <a:pt x="264" y="4"/>
                    </a:cubicBezTo>
                    <a:cubicBezTo>
                      <a:pt x="160" y="0"/>
                      <a:pt x="55" y="254"/>
                      <a:pt x="0" y="320"/>
                    </a:cubicBezTo>
                  </a:path>
                </a:pathLst>
              </a:custGeom>
              <a:noFill/>
              <a:ln w="38100" cap="flat" cmpd="sng">
                <a:solidFill>
                  <a:srgbClr val="00FF00"/>
                </a:solidFill>
                <a:prstDash val="solid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498" name="Freeform 26"/>
              <p:cNvSpPr/>
              <p:nvPr/>
            </p:nvSpPr>
            <p:spPr>
              <a:xfrm>
                <a:off x="4839" y="2241"/>
                <a:ext cx="653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</p:grpSp>
      <p:grpSp>
        <p:nvGrpSpPr>
          <p:cNvPr id="105499" name="Group 27"/>
          <p:cNvGrpSpPr/>
          <p:nvPr/>
        </p:nvGrpSpPr>
        <p:grpSpPr>
          <a:xfrm>
            <a:off x="12725400" y="5316538"/>
            <a:ext cx="1905000" cy="1541462"/>
            <a:chOff x="4288" y="989"/>
            <a:chExt cx="1196" cy="949"/>
          </a:xfrm>
        </p:grpSpPr>
        <p:grpSp>
          <p:nvGrpSpPr>
            <p:cNvPr id="105500" name="Group 28"/>
            <p:cNvGrpSpPr/>
            <p:nvPr/>
          </p:nvGrpSpPr>
          <p:grpSpPr>
            <a:xfrm>
              <a:off x="4831" y="989"/>
              <a:ext cx="653" cy="935"/>
              <a:chOff x="4823" y="989"/>
              <a:chExt cx="653" cy="935"/>
            </a:xfrm>
          </p:grpSpPr>
          <p:sp>
            <p:nvSpPr>
              <p:cNvPr id="105501" name="Freeform 29"/>
              <p:cNvSpPr/>
              <p:nvPr/>
            </p:nvSpPr>
            <p:spPr>
              <a:xfrm>
                <a:off x="4823" y="989"/>
                <a:ext cx="653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solidFill>
                <a:srgbClr val="4D4D4D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02" name="Text Box 30"/>
              <p:cNvSpPr txBox="1">
                <a:spLocks noChangeArrowheads="1"/>
              </p:cNvSpPr>
              <p:nvPr/>
            </p:nvSpPr>
            <p:spPr>
              <a:xfrm>
                <a:off x="5053" y="1099"/>
                <a:ext cx="377" cy="625"/>
              </a:xfrm>
              <a:prstGeom prst="rect"/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0" dirty="1">
                    <a:solidFill>
                      <a:srgbClr val="FFFFFF"/>
                    </a:solidFill>
                    <a:latin typeface="Sydnie" pitchFamily="2" charset="0"/>
                  </a:rPr>
                  <a:t>0</a:t>
                </a:r>
              </a:p>
            </p:txBody>
          </p:sp>
          <p:sp>
            <p:nvSpPr>
              <p:cNvPr id="105503" name="Line 31"/>
              <p:cNvSpPr>
                <a:spLocks noChangeShapeType="1"/>
              </p:cNvSpPr>
              <p:nvPr/>
            </p:nvSpPr>
            <p:spPr>
              <a:xfrm>
                <a:off x="5030" y="1454"/>
                <a:ext cx="429" cy="0"/>
              </a:xfrm>
              <a:prstGeom prst="line"/>
              <a:noFill/>
              <a:ln w="9525">
                <a:solidFill>
                  <a:srgbClr val="808080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04" name="Freeform 32"/>
              <p:cNvSpPr/>
              <p:nvPr/>
            </p:nvSpPr>
            <p:spPr>
              <a:xfrm>
                <a:off x="4932" y="1004"/>
                <a:ext cx="522" cy="352"/>
              </a:xfrm>
              <a:custGeom>
                <a:gdLst>
                  <a:gd name="T0" fmla="*/ 522 w 522"/>
                  <a:gd name="T1" fmla="*/ 108 h 352"/>
                  <a:gd name="T2" fmla="*/ 236 w 522"/>
                  <a:gd name="T3" fmla="*/ 36 h 352"/>
                  <a:gd name="T4" fmla="*/ 0 w 522"/>
                  <a:gd name="T5" fmla="*/ 352 h 35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2" h="352">
                    <a:moveTo>
                      <a:pt x="522" y="108"/>
                    </a:moveTo>
                    <a:cubicBezTo>
                      <a:pt x="474" y="96"/>
                      <a:pt x="340" y="0"/>
                      <a:pt x="236" y="36"/>
                    </a:cubicBezTo>
                    <a:cubicBezTo>
                      <a:pt x="132" y="72"/>
                      <a:pt x="49" y="286"/>
                      <a:pt x="0" y="352"/>
                    </a:cubicBezTo>
                  </a:path>
                </a:pathLst>
              </a:custGeom>
              <a:noFill/>
              <a:ln w="38100" cap="flat" cmpd="sng">
                <a:solidFill>
                  <a:srgbClr val="00FF00"/>
                </a:solidFill>
                <a:prstDash val="solid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05" name="Freeform 33"/>
              <p:cNvSpPr/>
              <p:nvPr/>
            </p:nvSpPr>
            <p:spPr>
              <a:xfrm>
                <a:off x="4823" y="989"/>
                <a:ext cx="653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grpSp>
          <p:nvGrpSpPr>
            <p:cNvPr id="105506" name="Group 34"/>
            <p:cNvGrpSpPr/>
            <p:nvPr/>
          </p:nvGrpSpPr>
          <p:grpSpPr>
            <a:xfrm>
              <a:off x="4288" y="991"/>
              <a:ext cx="756" cy="947"/>
              <a:chOff x="4288" y="991"/>
              <a:chExt cx="756" cy="947"/>
            </a:xfrm>
          </p:grpSpPr>
          <p:sp>
            <p:nvSpPr>
              <p:cNvPr id="105507" name="Freeform 35"/>
              <p:cNvSpPr/>
              <p:nvPr/>
            </p:nvSpPr>
            <p:spPr>
              <a:xfrm>
                <a:off x="4294" y="991"/>
                <a:ext cx="750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solidFill>
                <a:srgbClr val="4D4D4D"/>
              </a:solidFill>
              <a:ln w="38100" cap="flat" cmpd="sng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08" name="Text Box 36"/>
              <p:cNvSpPr txBox="1">
                <a:spLocks noChangeArrowheads="1"/>
              </p:cNvSpPr>
              <p:nvPr/>
            </p:nvSpPr>
            <p:spPr>
              <a:xfrm>
                <a:off x="4423" y="1101"/>
                <a:ext cx="377" cy="625"/>
              </a:xfrm>
              <a:prstGeom prst="rect"/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0" dirty="1">
                    <a:solidFill>
                      <a:srgbClr val="FFFFFF"/>
                    </a:solidFill>
                    <a:latin typeface="Sydnie" pitchFamily="2" charset="0"/>
                  </a:rPr>
                  <a:t>0</a:t>
                </a:r>
              </a:p>
            </p:txBody>
          </p:sp>
          <p:sp>
            <p:nvSpPr>
              <p:cNvPr id="105509" name="Freeform 37"/>
              <p:cNvSpPr/>
              <p:nvPr/>
            </p:nvSpPr>
            <p:spPr>
              <a:xfrm>
                <a:off x="4294" y="1372"/>
                <a:ext cx="634" cy="566"/>
              </a:xfrm>
              <a:custGeom>
                <a:gdLst>
                  <a:gd name="T0" fmla="*/ 634 w 634"/>
                  <a:gd name="T1" fmla="*/ 0 h 566"/>
                  <a:gd name="T2" fmla="*/ 326 w 634"/>
                  <a:gd name="T3" fmla="*/ 500 h 566"/>
                  <a:gd name="T4" fmla="*/ 0 w 634"/>
                  <a:gd name="T5" fmla="*/ 396 h 56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4" h="566">
                    <a:moveTo>
                      <a:pt x="634" y="0"/>
                    </a:moveTo>
                    <a:cubicBezTo>
                      <a:pt x="583" y="83"/>
                      <a:pt x="432" y="434"/>
                      <a:pt x="326" y="500"/>
                    </a:cubicBezTo>
                    <a:cubicBezTo>
                      <a:pt x="220" y="566"/>
                      <a:pt x="68" y="418"/>
                      <a:pt x="0" y="396"/>
                    </a:cubicBezTo>
                  </a:path>
                </a:pathLst>
              </a:custGeom>
              <a:noFill/>
              <a:ln w="38100" cap="flat" cmpd="sng">
                <a:solidFill>
                  <a:srgbClr val="00FF00"/>
                </a:solidFill>
                <a:prstDash val="solid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10" name="Line 38"/>
              <p:cNvSpPr>
                <a:spLocks noChangeShapeType="1"/>
              </p:cNvSpPr>
              <p:nvPr/>
            </p:nvSpPr>
            <p:spPr>
              <a:xfrm>
                <a:off x="4288" y="1458"/>
                <a:ext cx="741" cy="0"/>
              </a:xfrm>
              <a:prstGeom prst="line"/>
              <a:noFill/>
              <a:ln w="9525">
                <a:solidFill>
                  <a:schemeClr val="bg2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11" name="Freeform 39"/>
              <p:cNvSpPr/>
              <p:nvPr/>
            </p:nvSpPr>
            <p:spPr>
              <a:xfrm>
                <a:off x="4294" y="991"/>
                <a:ext cx="750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</p:grpSp>
      <p:grpSp>
        <p:nvGrpSpPr>
          <p:cNvPr id="105512" name="Group 40"/>
          <p:cNvGrpSpPr/>
          <p:nvPr/>
        </p:nvGrpSpPr>
        <p:grpSpPr>
          <a:xfrm>
            <a:off x="12573000" y="304800"/>
            <a:ext cx="1828800" cy="1524000"/>
            <a:chOff x="6069" y="1111"/>
            <a:chExt cx="1203" cy="1005"/>
          </a:xfrm>
        </p:grpSpPr>
        <p:grpSp>
          <p:nvGrpSpPr>
            <p:cNvPr id="105513" name="Group 41"/>
            <p:cNvGrpSpPr/>
            <p:nvPr/>
          </p:nvGrpSpPr>
          <p:grpSpPr>
            <a:xfrm>
              <a:off x="6072" y="1111"/>
              <a:ext cx="1200" cy="1005"/>
              <a:chOff x="2984" y="1119"/>
              <a:chExt cx="1200" cy="1005"/>
            </a:xfrm>
          </p:grpSpPr>
          <p:grpSp>
            <p:nvGrpSpPr>
              <p:cNvPr id="105514" name="Group 42"/>
              <p:cNvGrpSpPr/>
              <p:nvPr/>
            </p:nvGrpSpPr>
            <p:grpSpPr>
              <a:xfrm>
                <a:off x="2990" y="1137"/>
                <a:ext cx="1190" cy="935"/>
                <a:chOff x="262" y="1069"/>
                <a:chExt cx="2358" cy="935"/>
              </a:xfrm>
            </p:grpSpPr>
            <p:sp>
              <p:nvSpPr>
                <p:cNvPr id="105515" name="Freeform 43"/>
                <p:cNvSpPr/>
                <p:nvPr/>
              </p:nvSpPr>
              <p:spPr>
                <a:xfrm>
                  <a:off x="1326" y="1069"/>
                  <a:ext cx="1294" cy="935"/>
                </a:xfrm>
                <a:custGeom>
                  <a:gdLst>
                    <a:gd name="T0" fmla="*/ 178 w 1294"/>
                    <a:gd name="T1" fmla="*/ 229 h 935"/>
                    <a:gd name="T2" fmla="*/ 397 w 1294"/>
                    <a:gd name="T3" fmla="*/ 427 h 935"/>
                    <a:gd name="T4" fmla="*/ 217 w 1294"/>
                    <a:gd name="T5" fmla="*/ 581 h 935"/>
                    <a:gd name="T6" fmla="*/ 111 w 1294"/>
                    <a:gd name="T7" fmla="*/ 929 h 935"/>
                    <a:gd name="T8" fmla="*/ 1290 w 1294"/>
                    <a:gd name="T9" fmla="*/ 932 h 935"/>
                    <a:gd name="T10" fmla="*/ 1294 w 1294"/>
                    <a:gd name="T11" fmla="*/ 0 h 935"/>
                    <a:gd name="T12" fmla="*/ 185 w 1294"/>
                    <a:gd name="T13" fmla="*/ 0 h 935"/>
                    <a:gd name="T14" fmla="*/ 178 w 1294"/>
                    <a:gd name="T15" fmla="*/ 229 h 935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94" h="935">
                      <a:moveTo>
                        <a:pt x="178" y="229"/>
                      </a:moveTo>
                      <a:cubicBezTo>
                        <a:pt x="147" y="504"/>
                        <a:pt x="389" y="384"/>
                        <a:pt x="397" y="427"/>
                      </a:cubicBezTo>
                      <a:cubicBezTo>
                        <a:pt x="422" y="576"/>
                        <a:pt x="278" y="621"/>
                        <a:pt x="217" y="581"/>
                      </a:cubicBezTo>
                      <a:cubicBezTo>
                        <a:pt x="0" y="442"/>
                        <a:pt x="48" y="723"/>
                        <a:pt x="111" y="929"/>
                      </a:cubicBezTo>
                      <a:cubicBezTo>
                        <a:pt x="303" y="932"/>
                        <a:pt x="1032" y="935"/>
                        <a:pt x="1290" y="932"/>
                      </a:cubicBezTo>
                      <a:cubicBezTo>
                        <a:pt x="1290" y="29"/>
                        <a:pt x="1294" y="0"/>
                        <a:pt x="1294" y="0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87" y="65"/>
                        <a:pt x="187" y="154"/>
                        <a:pt x="178" y="229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15875" cap="flat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  <p:sp>
              <p:nvSpPr>
                <p:cNvPr id="105516" name="Freeform 44"/>
                <p:cNvSpPr/>
                <p:nvPr/>
              </p:nvSpPr>
              <p:spPr>
                <a:xfrm>
                  <a:off x="262" y="1069"/>
                  <a:ext cx="1487" cy="932"/>
                </a:xfrm>
                <a:custGeom>
                  <a:gdLst>
                    <a:gd name="T0" fmla="*/ 0 w 1487"/>
                    <a:gd name="T1" fmla="*/ 928 h 932"/>
                    <a:gd name="T2" fmla="*/ 1175 w 1487"/>
                    <a:gd name="T3" fmla="*/ 929 h 932"/>
                    <a:gd name="T4" fmla="*/ 1282 w 1487"/>
                    <a:gd name="T5" fmla="*/ 582 h 932"/>
                    <a:gd name="T6" fmla="*/ 1462 w 1487"/>
                    <a:gd name="T7" fmla="*/ 428 h 932"/>
                    <a:gd name="T8" fmla="*/ 1243 w 1487"/>
                    <a:gd name="T9" fmla="*/ 229 h 932"/>
                    <a:gd name="T10" fmla="*/ 1250 w 1487"/>
                    <a:gd name="T11" fmla="*/ 0 h 932"/>
                    <a:gd name="T12" fmla="*/ 0 w 1487"/>
                    <a:gd name="T13" fmla="*/ 0 h 932"/>
                    <a:gd name="T14" fmla="*/ 0 w 1487"/>
                    <a:gd name="T15" fmla="*/ 928 h 93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87" h="932">
                      <a:moveTo>
                        <a:pt x="0" y="928"/>
                      </a:moveTo>
                      <a:cubicBezTo>
                        <a:pt x="330" y="929"/>
                        <a:pt x="968" y="932"/>
                        <a:pt x="1175" y="929"/>
                      </a:cubicBezTo>
                      <a:cubicBezTo>
                        <a:pt x="1112" y="724"/>
                        <a:pt x="1065" y="442"/>
                        <a:pt x="1282" y="582"/>
                      </a:cubicBezTo>
                      <a:cubicBezTo>
                        <a:pt x="1343" y="621"/>
                        <a:pt x="1487" y="576"/>
                        <a:pt x="1462" y="428"/>
                      </a:cubicBezTo>
                      <a:cubicBezTo>
                        <a:pt x="1455" y="384"/>
                        <a:pt x="1212" y="505"/>
                        <a:pt x="1243" y="229"/>
                      </a:cubicBezTo>
                      <a:cubicBezTo>
                        <a:pt x="1252" y="154"/>
                        <a:pt x="1252" y="65"/>
                        <a:pt x="125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28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15875" cap="flat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</p:grpSp>
          <p:sp>
            <p:nvSpPr>
              <p:cNvPr id="105517" name="Text Box 45"/>
              <p:cNvSpPr txBox="1">
                <a:spLocks noChangeArrowheads="1"/>
              </p:cNvSpPr>
              <p:nvPr/>
            </p:nvSpPr>
            <p:spPr>
              <a:xfrm>
                <a:off x="3112" y="1247"/>
                <a:ext cx="395" cy="670"/>
              </a:xfrm>
              <a:prstGeom prst="rect"/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0" dirty="1">
                    <a:solidFill>
                      <a:srgbClr val="FFFFFF"/>
                    </a:solidFill>
                    <a:latin typeface="Sydnie" pitchFamily="2" charset="0"/>
                  </a:rPr>
                  <a:t>0</a:t>
                </a:r>
              </a:p>
            </p:txBody>
          </p:sp>
          <p:sp>
            <p:nvSpPr>
              <p:cNvPr id="105518" name="Text Box 46"/>
              <p:cNvSpPr txBox="1">
                <a:spLocks noChangeArrowheads="1"/>
              </p:cNvSpPr>
              <p:nvPr/>
            </p:nvSpPr>
            <p:spPr>
              <a:xfrm>
                <a:off x="3744" y="1247"/>
                <a:ext cx="395" cy="670"/>
              </a:xfrm>
              <a:prstGeom prst="rect"/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0" dirty="1">
                    <a:solidFill>
                      <a:srgbClr val="FFFFFF"/>
                    </a:solidFill>
                    <a:latin typeface="Sydnie" pitchFamily="2" charset="0"/>
                  </a:rPr>
                  <a:t>0</a:t>
                </a:r>
              </a:p>
            </p:txBody>
          </p:sp>
          <p:sp>
            <p:nvSpPr>
              <p:cNvPr id="105519" name="Freeform 47"/>
              <p:cNvSpPr/>
              <p:nvPr/>
            </p:nvSpPr>
            <p:spPr>
              <a:xfrm flipH="1">
                <a:off x="2992" y="1119"/>
                <a:ext cx="1160" cy="1005"/>
              </a:xfrm>
              <a:custGeom>
                <a:gdLst>
                  <a:gd name="T0" fmla="*/ 0 w 1176"/>
                  <a:gd name="T1" fmla="*/ 153 h 1005"/>
                  <a:gd name="T2" fmla="*/ 352 w 1176"/>
                  <a:gd name="T3" fmla="*/ 123 h 1005"/>
                  <a:gd name="T4" fmla="*/ 816 w 1176"/>
                  <a:gd name="T5" fmla="*/ 891 h 1005"/>
                  <a:gd name="T6" fmla="*/ 1176 w 1176"/>
                  <a:gd name="T7" fmla="*/ 809 h 100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76" h="1005">
                    <a:moveTo>
                      <a:pt x="0" y="153"/>
                    </a:moveTo>
                    <a:cubicBezTo>
                      <a:pt x="60" y="148"/>
                      <a:pt x="216" y="0"/>
                      <a:pt x="352" y="123"/>
                    </a:cubicBezTo>
                    <a:cubicBezTo>
                      <a:pt x="488" y="246"/>
                      <a:pt x="679" y="777"/>
                      <a:pt x="816" y="891"/>
                    </a:cubicBezTo>
                    <a:cubicBezTo>
                      <a:pt x="953" y="1005"/>
                      <a:pt x="1101" y="826"/>
                      <a:pt x="1176" y="809"/>
                    </a:cubicBezTo>
                  </a:path>
                </a:pathLst>
              </a:custGeom>
              <a:noFill/>
              <a:ln w="38100" cap="flat" cmpd="sng">
                <a:solidFill>
                  <a:srgbClr val="00FF00"/>
                </a:solidFill>
                <a:prstDash val="solid"/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20" name="Rectangle 48"/>
              <p:cNvSpPr>
                <a:spLocks noChangeArrowheads="1"/>
              </p:cNvSpPr>
              <p:nvPr/>
            </p:nvSpPr>
            <p:spPr>
              <a:xfrm>
                <a:off x="2984" y="1120"/>
                <a:ext cx="1184" cy="952"/>
              </a:xfrm>
              <a:prstGeom prst="rect"/>
              <a:noFill/>
              <a:ln w="38100" algn="ctr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21" name="Line 49"/>
              <p:cNvSpPr>
                <a:spLocks noChangeShapeType="1"/>
              </p:cNvSpPr>
              <p:nvPr/>
            </p:nvSpPr>
            <p:spPr>
              <a:xfrm>
                <a:off x="2984" y="1604"/>
                <a:ext cx="1200" cy="0"/>
              </a:xfrm>
              <a:prstGeom prst="line"/>
              <a:noFill/>
              <a:ln w="9525">
                <a:solidFill>
                  <a:schemeClr val="bg2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grpSp>
          <p:nvGrpSpPr>
            <p:cNvPr id="105522" name="Group 50"/>
            <p:cNvGrpSpPr/>
            <p:nvPr/>
          </p:nvGrpSpPr>
          <p:grpSpPr>
            <a:xfrm>
              <a:off x="6069" y="1111"/>
              <a:ext cx="1200" cy="971"/>
              <a:chOff x="4288" y="989"/>
              <a:chExt cx="1196" cy="949"/>
            </a:xfrm>
          </p:grpSpPr>
          <p:grpSp>
            <p:nvGrpSpPr>
              <p:cNvPr id="105523" name="Group 51"/>
              <p:cNvGrpSpPr/>
              <p:nvPr/>
            </p:nvGrpSpPr>
            <p:grpSpPr>
              <a:xfrm>
                <a:off x="4831" y="989"/>
                <a:ext cx="653" cy="935"/>
                <a:chOff x="4823" y="989"/>
                <a:chExt cx="653" cy="935"/>
              </a:xfrm>
            </p:grpSpPr>
            <p:sp>
              <p:nvSpPr>
                <p:cNvPr id="105524" name="Freeform 52"/>
                <p:cNvSpPr/>
                <p:nvPr/>
              </p:nvSpPr>
              <p:spPr>
                <a:xfrm>
                  <a:off x="4823" y="989"/>
                  <a:ext cx="653" cy="935"/>
                </a:xfrm>
                <a:custGeom>
                  <a:gdLst>
                    <a:gd name="T0" fmla="*/ 178 w 1294"/>
                    <a:gd name="T1" fmla="*/ 229 h 935"/>
                    <a:gd name="T2" fmla="*/ 397 w 1294"/>
                    <a:gd name="T3" fmla="*/ 427 h 935"/>
                    <a:gd name="T4" fmla="*/ 217 w 1294"/>
                    <a:gd name="T5" fmla="*/ 581 h 935"/>
                    <a:gd name="T6" fmla="*/ 111 w 1294"/>
                    <a:gd name="T7" fmla="*/ 929 h 935"/>
                    <a:gd name="T8" fmla="*/ 1290 w 1294"/>
                    <a:gd name="T9" fmla="*/ 932 h 935"/>
                    <a:gd name="T10" fmla="*/ 1294 w 1294"/>
                    <a:gd name="T11" fmla="*/ 0 h 935"/>
                    <a:gd name="T12" fmla="*/ 185 w 1294"/>
                    <a:gd name="T13" fmla="*/ 0 h 935"/>
                    <a:gd name="T14" fmla="*/ 178 w 1294"/>
                    <a:gd name="T15" fmla="*/ 229 h 935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94" h="935">
                      <a:moveTo>
                        <a:pt x="178" y="229"/>
                      </a:moveTo>
                      <a:cubicBezTo>
                        <a:pt x="147" y="504"/>
                        <a:pt x="389" y="384"/>
                        <a:pt x="397" y="427"/>
                      </a:cubicBezTo>
                      <a:cubicBezTo>
                        <a:pt x="422" y="576"/>
                        <a:pt x="278" y="621"/>
                        <a:pt x="217" y="581"/>
                      </a:cubicBezTo>
                      <a:cubicBezTo>
                        <a:pt x="0" y="442"/>
                        <a:pt x="48" y="723"/>
                        <a:pt x="111" y="929"/>
                      </a:cubicBezTo>
                      <a:cubicBezTo>
                        <a:pt x="303" y="932"/>
                        <a:pt x="1032" y="935"/>
                        <a:pt x="1290" y="932"/>
                      </a:cubicBezTo>
                      <a:cubicBezTo>
                        <a:pt x="1290" y="29"/>
                        <a:pt x="1294" y="0"/>
                        <a:pt x="1294" y="0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87" y="65"/>
                        <a:pt x="187" y="154"/>
                        <a:pt x="178" y="229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15875" cap="flat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  <p:sp>
              <p:nvSpPr>
                <p:cNvPr id="105525" name="Text Box 53"/>
                <p:cNvSpPr txBox="1">
                  <a:spLocks noChangeArrowheads="1"/>
                </p:cNvSpPr>
                <p:nvPr/>
              </p:nvSpPr>
              <p:spPr>
                <a:xfrm>
                  <a:off x="5045" y="1099"/>
                  <a:ext cx="393" cy="655"/>
                </a:xfrm>
                <a:prstGeom prst="rect"/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6000" dirty="1">
                      <a:solidFill>
                        <a:srgbClr val="FFFFFF"/>
                      </a:solidFill>
                      <a:latin typeface="Sydnie" pitchFamily="2" charset="0"/>
                    </a:rPr>
                    <a:t>0</a:t>
                  </a:r>
                </a:p>
              </p:txBody>
            </p:sp>
            <p:sp>
              <p:nvSpPr>
                <p:cNvPr id="105526" name="Line 54"/>
                <p:cNvSpPr>
                  <a:spLocks noChangeShapeType="1"/>
                </p:cNvSpPr>
                <p:nvPr/>
              </p:nvSpPr>
              <p:spPr>
                <a:xfrm>
                  <a:off x="5030" y="1454"/>
                  <a:ext cx="429" cy="0"/>
                </a:xfrm>
                <a:prstGeom prst="line"/>
                <a:noFill/>
                <a:ln w="9525">
                  <a:solidFill>
                    <a:srgbClr val="808080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  <p:sp>
              <p:nvSpPr>
                <p:cNvPr id="105527" name="Freeform 55"/>
                <p:cNvSpPr/>
                <p:nvPr/>
              </p:nvSpPr>
              <p:spPr>
                <a:xfrm>
                  <a:off x="4932" y="1004"/>
                  <a:ext cx="522" cy="352"/>
                </a:xfrm>
                <a:custGeom>
                  <a:gdLst>
                    <a:gd name="T0" fmla="*/ 522 w 522"/>
                    <a:gd name="T1" fmla="*/ 108 h 352"/>
                    <a:gd name="T2" fmla="*/ 236 w 522"/>
                    <a:gd name="T3" fmla="*/ 36 h 352"/>
                    <a:gd name="T4" fmla="*/ 0 w 522"/>
                    <a:gd name="T5" fmla="*/ 352 h 35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22" h="352">
                      <a:moveTo>
                        <a:pt x="522" y="108"/>
                      </a:moveTo>
                      <a:cubicBezTo>
                        <a:pt x="474" y="96"/>
                        <a:pt x="340" y="0"/>
                        <a:pt x="236" y="36"/>
                      </a:cubicBezTo>
                      <a:cubicBezTo>
                        <a:pt x="132" y="72"/>
                        <a:pt x="49" y="286"/>
                        <a:pt x="0" y="35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FF00"/>
                  </a:solidFill>
                  <a:prstDash val="solid"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  <p:sp>
              <p:nvSpPr>
                <p:cNvPr id="105528" name="Freeform 56"/>
                <p:cNvSpPr/>
                <p:nvPr/>
              </p:nvSpPr>
              <p:spPr>
                <a:xfrm>
                  <a:off x="4823" y="989"/>
                  <a:ext cx="653" cy="935"/>
                </a:xfrm>
                <a:custGeom>
                  <a:gdLst>
                    <a:gd name="T0" fmla="*/ 178 w 1294"/>
                    <a:gd name="T1" fmla="*/ 229 h 935"/>
                    <a:gd name="T2" fmla="*/ 397 w 1294"/>
                    <a:gd name="T3" fmla="*/ 427 h 935"/>
                    <a:gd name="T4" fmla="*/ 217 w 1294"/>
                    <a:gd name="T5" fmla="*/ 581 h 935"/>
                    <a:gd name="T6" fmla="*/ 111 w 1294"/>
                    <a:gd name="T7" fmla="*/ 929 h 935"/>
                    <a:gd name="T8" fmla="*/ 1290 w 1294"/>
                    <a:gd name="T9" fmla="*/ 932 h 935"/>
                    <a:gd name="T10" fmla="*/ 1294 w 1294"/>
                    <a:gd name="T11" fmla="*/ 0 h 935"/>
                    <a:gd name="T12" fmla="*/ 185 w 1294"/>
                    <a:gd name="T13" fmla="*/ 0 h 935"/>
                    <a:gd name="T14" fmla="*/ 178 w 1294"/>
                    <a:gd name="T15" fmla="*/ 229 h 935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94" h="935">
                      <a:moveTo>
                        <a:pt x="178" y="229"/>
                      </a:moveTo>
                      <a:cubicBezTo>
                        <a:pt x="147" y="504"/>
                        <a:pt x="389" y="384"/>
                        <a:pt x="397" y="427"/>
                      </a:cubicBezTo>
                      <a:cubicBezTo>
                        <a:pt x="422" y="576"/>
                        <a:pt x="278" y="621"/>
                        <a:pt x="217" y="581"/>
                      </a:cubicBezTo>
                      <a:cubicBezTo>
                        <a:pt x="0" y="442"/>
                        <a:pt x="48" y="723"/>
                        <a:pt x="111" y="929"/>
                      </a:cubicBezTo>
                      <a:cubicBezTo>
                        <a:pt x="303" y="932"/>
                        <a:pt x="1032" y="935"/>
                        <a:pt x="1290" y="932"/>
                      </a:cubicBezTo>
                      <a:cubicBezTo>
                        <a:pt x="1290" y="29"/>
                        <a:pt x="1294" y="0"/>
                        <a:pt x="1294" y="0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87" y="65"/>
                        <a:pt x="187" y="154"/>
                        <a:pt x="178" y="229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4D4D4D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</p:grpSp>
          <p:grpSp>
            <p:nvGrpSpPr>
              <p:cNvPr id="105529" name="Group 57"/>
              <p:cNvGrpSpPr/>
              <p:nvPr/>
            </p:nvGrpSpPr>
            <p:grpSpPr>
              <a:xfrm>
                <a:off x="4288" y="991"/>
                <a:ext cx="756" cy="947"/>
                <a:chOff x="4288" y="991"/>
                <a:chExt cx="756" cy="947"/>
              </a:xfrm>
            </p:grpSpPr>
            <p:sp>
              <p:nvSpPr>
                <p:cNvPr id="105530" name="Freeform 58"/>
                <p:cNvSpPr/>
                <p:nvPr/>
              </p:nvSpPr>
              <p:spPr>
                <a:xfrm>
                  <a:off x="4294" y="991"/>
                  <a:ext cx="750" cy="932"/>
                </a:xfrm>
                <a:custGeom>
                  <a:gdLst>
                    <a:gd name="T0" fmla="*/ 0 w 1487"/>
                    <a:gd name="T1" fmla="*/ 928 h 932"/>
                    <a:gd name="T2" fmla="*/ 1175 w 1487"/>
                    <a:gd name="T3" fmla="*/ 929 h 932"/>
                    <a:gd name="T4" fmla="*/ 1282 w 1487"/>
                    <a:gd name="T5" fmla="*/ 582 h 932"/>
                    <a:gd name="T6" fmla="*/ 1462 w 1487"/>
                    <a:gd name="T7" fmla="*/ 428 h 932"/>
                    <a:gd name="T8" fmla="*/ 1243 w 1487"/>
                    <a:gd name="T9" fmla="*/ 229 h 932"/>
                    <a:gd name="T10" fmla="*/ 1250 w 1487"/>
                    <a:gd name="T11" fmla="*/ 0 h 932"/>
                    <a:gd name="T12" fmla="*/ 0 w 1487"/>
                    <a:gd name="T13" fmla="*/ 0 h 932"/>
                    <a:gd name="T14" fmla="*/ 0 w 1487"/>
                    <a:gd name="T15" fmla="*/ 928 h 93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87" h="932">
                      <a:moveTo>
                        <a:pt x="0" y="928"/>
                      </a:moveTo>
                      <a:cubicBezTo>
                        <a:pt x="330" y="929"/>
                        <a:pt x="968" y="932"/>
                        <a:pt x="1175" y="929"/>
                      </a:cubicBezTo>
                      <a:cubicBezTo>
                        <a:pt x="1112" y="724"/>
                        <a:pt x="1065" y="442"/>
                        <a:pt x="1282" y="582"/>
                      </a:cubicBezTo>
                      <a:cubicBezTo>
                        <a:pt x="1343" y="621"/>
                        <a:pt x="1487" y="576"/>
                        <a:pt x="1462" y="428"/>
                      </a:cubicBezTo>
                      <a:cubicBezTo>
                        <a:pt x="1455" y="384"/>
                        <a:pt x="1212" y="505"/>
                        <a:pt x="1243" y="229"/>
                      </a:cubicBezTo>
                      <a:cubicBezTo>
                        <a:pt x="1252" y="154"/>
                        <a:pt x="1252" y="65"/>
                        <a:pt x="125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28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38100" cap="flat" cmpd="sng">
                  <a:solidFill>
                    <a:schemeClr val="tx1"/>
                  </a:solidFill>
                  <a:prstDash val="solid"/>
                  <a:miter lim="800000"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  <p:sp>
              <p:nvSpPr>
                <p:cNvPr id="105531" name="Text Box 59"/>
                <p:cNvSpPr txBox="1">
                  <a:spLocks noChangeArrowheads="1"/>
                </p:cNvSpPr>
                <p:nvPr/>
              </p:nvSpPr>
              <p:spPr>
                <a:xfrm>
                  <a:off x="4433" y="1101"/>
                  <a:ext cx="357" cy="649"/>
                </a:xfrm>
                <a:prstGeom prst="rect"/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6000" dirty="1">
                      <a:solidFill>
                        <a:srgbClr val="FFFFFF"/>
                      </a:solidFill>
                      <a:latin typeface="Sydnie" pitchFamily="2" charset="0"/>
                    </a:rPr>
                    <a:t>0</a:t>
                  </a:r>
                </a:p>
              </p:txBody>
            </p:sp>
            <p:sp>
              <p:nvSpPr>
                <p:cNvPr id="105532" name="Freeform 60"/>
                <p:cNvSpPr/>
                <p:nvPr/>
              </p:nvSpPr>
              <p:spPr>
                <a:xfrm>
                  <a:off x="4294" y="1372"/>
                  <a:ext cx="634" cy="566"/>
                </a:xfrm>
                <a:custGeom>
                  <a:gdLst>
                    <a:gd name="T0" fmla="*/ 634 w 634"/>
                    <a:gd name="T1" fmla="*/ 0 h 566"/>
                    <a:gd name="T2" fmla="*/ 326 w 634"/>
                    <a:gd name="T3" fmla="*/ 500 h 566"/>
                    <a:gd name="T4" fmla="*/ 0 w 634"/>
                    <a:gd name="T5" fmla="*/ 396 h 566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34" h="566">
                      <a:moveTo>
                        <a:pt x="634" y="0"/>
                      </a:moveTo>
                      <a:cubicBezTo>
                        <a:pt x="583" y="83"/>
                        <a:pt x="432" y="434"/>
                        <a:pt x="326" y="500"/>
                      </a:cubicBezTo>
                      <a:cubicBezTo>
                        <a:pt x="220" y="566"/>
                        <a:pt x="68" y="418"/>
                        <a:pt x="0" y="39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00FF00"/>
                  </a:solidFill>
                  <a:prstDash val="solid"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  <p:sp>
              <p:nvSpPr>
                <p:cNvPr id="105533" name="Line 61"/>
                <p:cNvSpPr>
                  <a:spLocks noChangeShapeType="1"/>
                </p:cNvSpPr>
                <p:nvPr/>
              </p:nvSpPr>
              <p:spPr>
                <a:xfrm>
                  <a:off x="4288" y="1458"/>
                  <a:ext cx="741" cy="0"/>
                </a:xfrm>
                <a:prstGeom prst="line"/>
                <a:noFill/>
                <a:ln w="9525">
                  <a:solidFill>
                    <a:schemeClr val="bg2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  <p:sp>
              <p:nvSpPr>
                <p:cNvPr id="105534" name="Freeform 62"/>
                <p:cNvSpPr/>
                <p:nvPr/>
              </p:nvSpPr>
              <p:spPr>
                <a:xfrm>
                  <a:off x="4294" y="991"/>
                  <a:ext cx="750" cy="932"/>
                </a:xfrm>
                <a:custGeom>
                  <a:gdLst>
                    <a:gd name="T0" fmla="*/ 0 w 1487"/>
                    <a:gd name="T1" fmla="*/ 928 h 932"/>
                    <a:gd name="T2" fmla="*/ 1175 w 1487"/>
                    <a:gd name="T3" fmla="*/ 929 h 932"/>
                    <a:gd name="T4" fmla="*/ 1282 w 1487"/>
                    <a:gd name="T5" fmla="*/ 582 h 932"/>
                    <a:gd name="T6" fmla="*/ 1462 w 1487"/>
                    <a:gd name="T7" fmla="*/ 428 h 932"/>
                    <a:gd name="T8" fmla="*/ 1243 w 1487"/>
                    <a:gd name="T9" fmla="*/ 229 h 932"/>
                    <a:gd name="T10" fmla="*/ 1250 w 1487"/>
                    <a:gd name="T11" fmla="*/ 0 h 932"/>
                    <a:gd name="T12" fmla="*/ 0 w 1487"/>
                    <a:gd name="T13" fmla="*/ 0 h 932"/>
                    <a:gd name="T14" fmla="*/ 0 w 1487"/>
                    <a:gd name="T15" fmla="*/ 928 h 932"/>
                  </a:gdLst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87" h="932">
                      <a:moveTo>
                        <a:pt x="0" y="928"/>
                      </a:moveTo>
                      <a:cubicBezTo>
                        <a:pt x="330" y="929"/>
                        <a:pt x="968" y="932"/>
                        <a:pt x="1175" y="929"/>
                      </a:cubicBezTo>
                      <a:cubicBezTo>
                        <a:pt x="1112" y="724"/>
                        <a:pt x="1065" y="442"/>
                        <a:pt x="1282" y="582"/>
                      </a:cubicBezTo>
                      <a:cubicBezTo>
                        <a:pt x="1343" y="621"/>
                        <a:pt x="1487" y="576"/>
                        <a:pt x="1462" y="428"/>
                      </a:cubicBezTo>
                      <a:cubicBezTo>
                        <a:pt x="1455" y="384"/>
                        <a:pt x="1212" y="505"/>
                        <a:pt x="1243" y="229"/>
                      </a:cubicBezTo>
                      <a:cubicBezTo>
                        <a:pt x="1252" y="154"/>
                        <a:pt x="1252" y="65"/>
                        <a:pt x="125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28"/>
                      </a:lnTo>
                      <a:close/>
                    </a:path>
                  </a:pathLst>
                </a:custGeom>
                <a:noFill/>
                <a:ln w="15875" cap="flat">
                  <a:solidFill>
                    <a:schemeClr val="tx1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4D4D4D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6000">
                    <a:solidFill>
                      <a:srgbClr val="FFFFFF"/>
                    </a:solidFill>
                    <a:latin typeface="Digital-7" pitchFamily="2" charset="0"/>
                  </a:endParaRPr>
                </a:p>
              </p:txBody>
            </p:sp>
          </p:grpSp>
        </p:grpSp>
      </p:grpSp>
      <p:grpSp>
        <p:nvGrpSpPr>
          <p:cNvPr id="105535" name="Group 63"/>
          <p:cNvGrpSpPr/>
          <p:nvPr/>
        </p:nvGrpSpPr>
        <p:grpSpPr>
          <a:xfrm>
            <a:off x="12725400" y="1828800"/>
            <a:ext cx="1905000" cy="1595438"/>
            <a:chOff x="2984" y="1119"/>
            <a:chExt cx="1200" cy="1005"/>
          </a:xfrm>
        </p:grpSpPr>
        <p:grpSp>
          <p:nvGrpSpPr>
            <p:cNvPr id="105536" name="Group 64"/>
            <p:cNvGrpSpPr/>
            <p:nvPr/>
          </p:nvGrpSpPr>
          <p:grpSpPr>
            <a:xfrm>
              <a:off x="2990" y="1137"/>
              <a:ext cx="1190" cy="935"/>
              <a:chOff x="262" y="1069"/>
              <a:chExt cx="2358" cy="935"/>
            </a:xfrm>
          </p:grpSpPr>
          <p:sp>
            <p:nvSpPr>
              <p:cNvPr id="105537" name="Freeform 65"/>
              <p:cNvSpPr/>
              <p:nvPr/>
            </p:nvSpPr>
            <p:spPr>
              <a:xfrm>
                <a:off x="1326" y="1069"/>
                <a:ext cx="1294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solidFill>
                <a:srgbClr val="4D4D4D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538" name="Freeform 66"/>
              <p:cNvSpPr/>
              <p:nvPr/>
            </p:nvSpPr>
            <p:spPr>
              <a:xfrm>
                <a:off x="262" y="1069"/>
                <a:ext cx="1487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solidFill>
                <a:srgbClr val="4D4D4D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sp>
          <p:nvSpPr>
            <p:cNvPr id="105539" name="Text Box 67"/>
            <p:cNvSpPr txBox="1">
              <a:spLocks noChangeArrowheads="1"/>
            </p:cNvSpPr>
            <p:nvPr/>
          </p:nvSpPr>
          <p:spPr>
            <a:xfrm>
              <a:off x="3119" y="1247"/>
              <a:ext cx="378" cy="640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Sydnie" pitchFamily="2" charset="0"/>
                </a:rPr>
                <a:t>0</a:t>
              </a:r>
            </a:p>
          </p:txBody>
        </p:sp>
        <p:sp>
          <p:nvSpPr>
            <p:cNvPr id="105540" name="Text Box 68"/>
            <p:cNvSpPr txBox="1">
              <a:spLocks noChangeArrowheads="1"/>
            </p:cNvSpPr>
            <p:nvPr/>
          </p:nvSpPr>
          <p:spPr>
            <a:xfrm>
              <a:off x="3751" y="1247"/>
              <a:ext cx="378" cy="640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Sydnie" pitchFamily="2" charset="0"/>
                </a:rPr>
                <a:t>0</a:t>
              </a:r>
            </a:p>
          </p:txBody>
        </p:sp>
        <p:sp>
          <p:nvSpPr>
            <p:cNvPr id="105541" name="Freeform 69"/>
            <p:cNvSpPr/>
            <p:nvPr/>
          </p:nvSpPr>
          <p:spPr>
            <a:xfrm flipH="1">
              <a:off x="2992" y="1119"/>
              <a:ext cx="1160" cy="1005"/>
            </a:xfrm>
            <a:custGeom>
              <a:gdLst>
                <a:gd name="T0" fmla="*/ 0 w 1176"/>
                <a:gd name="T1" fmla="*/ 153 h 1005"/>
                <a:gd name="T2" fmla="*/ 352 w 1176"/>
                <a:gd name="T3" fmla="*/ 123 h 1005"/>
                <a:gd name="T4" fmla="*/ 816 w 1176"/>
                <a:gd name="T5" fmla="*/ 891 h 1005"/>
                <a:gd name="T6" fmla="*/ 1176 w 1176"/>
                <a:gd name="T7" fmla="*/ 809 h 10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1005">
                  <a:moveTo>
                    <a:pt x="0" y="153"/>
                  </a:moveTo>
                  <a:cubicBezTo>
                    <a:pt x="60" y="148"/>
                    <a:pt x="216" y="0"/>
                    <a:pt x="352" y="123"/>
                  </a:cubicBezTo>
                  <a:cubicBezTo>
                    <a:pt x="488" y="246"/>
                    <a:pt x="679" y="777"/>
                    <a:pt x="816" y="891"/>
                  </a:cubicBezTo>
                  <a:cubicBezTo>
                    <a:pt x="953" y="1005"/>
                    <a:pt x="1101" y="826"/>
                    <a:pt x="1176" y="80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542" name="Rectangle 70"/>
            <p:cNvSpPr>
              <a:spLocks noChangeArrowheads="1"/>
            </p:cNvSpPr>
            <p:nvPr/>
          </p:nvSpPr>
          <p:spPr>
            <a:xfrm>
              <a:off x="2984" y="1120"/>
              <a:ext cx="1184" cy="952"/>
            </a:xfrm>
            <a:prstGeom prst="rect"/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543" name="Line 71"/>
            <p:cNvSpPr>
              <a:spLocks noChangeShapeType="1"/>
            </p:cNvSpPr>
            <p:nvPr/>
          </p:nvSpPr>
          <p:spPr>
            <a:xfrm>
              <a:off x="2984" y="1604"/>
              <a:ext cx="1200" cy="0"/>
            </a:xfrm>
            <a:prstGeom prst="line"/>
            <a:noFill/>
            <a:ln w="9525">
              <a:solidFill>
                <a:schemeClr val="bg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sp>
        <p:nvSpPr>
          <p:cNvPr id="105548" name="Text Box 76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034.1</a:t>
            </a:r>
          </a:p>
        </p:txBody>
      </p:sp>
      <p:pic>
        <p:nvPicPr>
          <p:cNvPr id="105651" name="Picture 179" descr="Group 150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5334001" y="3049588"/>
            <a:ext cx="1725613" cy="17208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5622" name="Group 150" hidden="1"/>
          <p:cNvGrpSpPr/>
          <p:nvPr>
            <p:custDataLst>
              <p:tags r:id="rId2"/>
            </p:custDataLst>
          </p:nvPr>
        </p:nvGrpSpPr>
        <p:grpSpPr>
          <a:xfrm>
            <a:off x="5334000" y="3049589"/>
            <a:ext cx="1600200" cy="1595437"/>
            <a:chOff x="1440" y="2400"/>
            <a:chExt cx="1008" cy="1005"/>
          </a:xfrm>
        </p:grpSpPr>
        <p:sp>
          <p:nvSpPr>
            <p:cNvPr id="105623" name="Freeform 151" hidden="1"/>
            <p:cNvSpPr>
              <a:spLocks noChangeAspect="1"/>
            </p:cNvSpPr>
            <p:nvPr/>
          </p:nvSpPr>
          <p:spPr>
            <a:xfrm flipH="1">
              <a:off x="1452" y="2400"/>
              <a:ext cx="969" cy="1005"/>
            </a:xfrm>
            <a:custGeom>
              <a:gdLst>
                <a:gd name="T0" fmla="*/ 0 w 1176"/>
                <a:gd name="T1" fmla="*/ 153 h 1005"/>
                <a:gd name="T2" fmla="*/ 352 w 1176"/>
                <a:gd name="T3" fmla="*/ 123 h 1005"/>
                <a:gd name="T4" fmla="*/ 816 w 1176"/>
                <a:gd name="T5" fmla="*/ 891 h 1005"/>
                <a:gd name="T6" fmla="*/ 1176 w 1176"/>
                <a:gd name="T7" fmla="*/ 809 h 10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1005">
                  <a:moveTo>
                    <a:pt x="0" y="153"/>
                  </a:moveTo>
                  <a:cubicBezTo>
                    <a:pt x="60" y="148"/>
                    <a:pt x="216" y="0"/>
                    <a:pt x="352" y="123"/>
                  </a:cubicBezTo>
                  <a:cubicBezTo>
                    <a:pt x="488" y="246"/>
                    <a:pt x="679" y="777"/>
                    <a:pt x="816" y="891"/>
                  </a:cubicBezTo>
                  <a:cubicBezTo>
                    <a:pt x="953" y="1005"/>
                    <a:pt x="1101" y="826"/>
                    <a:pt x="1176" y="80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24" name="Freeform 152" hidden="1"/>
            <p:cNvSpPr>
              <a:spLocks noChangeAspect="1"/>
            </p:cNvSpPr>
            <p:nvPr/>
          </p:nvSpPr>
          <p:spPr>
            <a:xfrm>
              <a:off x="1899" y="2434"/>
              <a:ext cx="546" cy="935"/>
            </a:xfrm>
            <a:custGeom>
              <a:gdLst>
                <a:gd name="T0" fmla="*/ 178 w 1294"/>
                <a:gd name="T1" fmla="*/ 229 h 935"/>
                <a:gd name="T2" fmla="*/ 397 w 1294"/>
                <a:gd name="T3" fmla="*/ 427 h 935"/>
                <a:gd name="T4" fmla="*/ 217 w 1294"/>
                <a:gd name="T5" fmla="*/ 581 h 935"/>
                <a:gd name="T6" fmla="*/ 111 w 1294"/>
                <a:gd name="T7" fmla="*/ 929 h 935"/>
                <a:gd name="T8" fmla="*/ 1290 w 1294"/>
                <a:gd name="T9" fmla="*/ 932 h 935"/>
                <a:gd name="T10" fmla="*/ 1294 w 1294"/>
                <a:gd name="T11" fmla="*/ 0 h 935"/>
                <a:gd name="T12" fmla="*/ 185 w 1294"/>
                <a:gd name="T13" fmla="*/ 0 h 935"/>
                <a:gd name="T14" fmla="*/ 178 w 1294"/>
                <a:gd name="T15" fmla="*/ 229 h 93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4" h="935">
                  <a:moveTo>
                    <a:pt x="178" y="229"/>
                  </a:moveTo>
                  <a:cubicBezTo>
                    <a:pt x="147" y="504"/>
                    <a:pt x="389" y="384"/>
                    <a:pt x="397" y="427"/>
                  </a:cubicBezTo>
                  <a:cubicBezTo>
                    <a:pt x="422" y="576"/>
                    <a:pt x="278" y="621"/>
                    <a:pt x="217" y="581"/>
                  </a:cubicBezTo>
                  <a:cubicBezTo>
                    <a:pt x="0" y="442"/>
                    <a:pt x="48" y="723"/>
                    <a:pt x="111" y="929"/>
                  </a:cubicBezTo>
                  <a:cubicBezTo>
                    <a:pt x="303" y="932"/>
                    <a:pt x="1032" y="935"/>
                    <a:pt x="1290" y="932"/>
                  </a:cubicBezTo>
                  <a:cubicBezTo>
                    <a:pt x="1290" y="29"/>
                    <a:pt x="1294" y="0"/>
                    <a:pt x="1294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7" y="65"/>
                    <a:pt x="187" y="154"/>
                    <a:pt x="178" y="229"/>
                  </a:cubicBezTo>
                  <a:close/>
                </a:path>
              </a:pathLst>
            </a:custGeom>
            <a:solidFill>
              <a:srgbClr val="3366FF"/>
            </a:solidFill>
            <a:ln w="15875" cap="flat">
              <a:solidFill>
                <a:schemeClr val="tx1"/>
              </a:solidFill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25" name="Freeform 153" hidden="1"/>
            <p:cNvSpPr>
              <a:spLocks noChangeAspect="1"/>
            </p:cNvSpPr>
            <p:nvPr/>
          </p:nvSpPr>
          <p:spPr>
            <a:xfrm>
              <a:off x="1450" y="2436"/>
              <a:ext cx="627" cy="932"/>
            </a:xfrm>
            <a:custGeom>
              <a:gdLst>
                <a:gd name="T0" fmla="*/ 0 w 1487"/>
                <a:gd name="T1" fmla="*/ 928 h 932"/>
                <a:gd name="T2" fmla="*/ 1175 w 1487"/>
                <a:gd name="T3" fmla="*/ 929 h 932"/>
                <a:gd name="T4" fmla="*/ 1282 w 1487"/>
                <a:gd name="T5" fmla="*/ 582 h 932"/>
                <a:gd name="T6" fmla="*/ 1462 w 1487"/>
                <a:gd name="T7" fmla="*/ 428 h 932"/>
                <a:gd name="T8" fmla="*/ 1243 w 1487"/>
                <a:gd name="T9" fmla="*/ 229 h 932"/>
                <a:gd name="T10" fmla="*/ 1250 w 1487"/>
                <a:gd name="T11" fmla="*/ 0 h 932"/>
                <a:gd name="T12" fmla="*/ 0 w 1487"/>
                <a:gd name="T13" fmla="*/ 0 h 932"/>
                <a:gd name="T14" fmla="*/ 0 w 1487"/>
                <a:gd name="T15" fmla="*/ 928 h 93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7" h="932">
                  <a:moveTo>
                    <a:pt x="0" y="928"/>
                  </a:moveTo>
                  <a:cubicBezTo>
                    <a:pt x="330" y="929"/>
                    <a:pt x="968" y="932"/>
                    <a:pt x="1175" y="929"/>
                  </a:cubicBezTo>
                  <a:cubicBezTo>
                    <a:pt x="1112" y="724"/>
                    <a:pt x="1065" y="442"/>
                    <a:pt x="1282" y="582"/>
                  </a:cubicBezTo>
                  <a:cubicBezTo>
                    <a:pt x="1343" y="621"/>
                    <a:pt x="1487" y="576"/>
                    <a:pt x="1462" y="428"/>
                  </a:cubicBezTo>
                  <a:cubicBezTo>
                    <a:pt x="1455" y="384"/>
                    <a:pt x="1212" y="505"/>
                    <a:pt x="1243" y="229"/>
                  </a:cubicBezTo>
                  <a:cubicBezTo>
                    <a:pt x="1252" y="154"/>
                    <a:pt x="1252" y="65"/>
                    <a:pt x="12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928"/>
                  </a:lnTo>
                  <a:close/>
                </a:path>
              </a:pathLst>
            </a:custGeom>
            <a:solidFill>
              <a:srgbClr val="3366FF"/>
            </a:solidFill>
            <a:ln w="15875" cap="flat">
              <a:solidFill>
                <a:schemeClr val="tx1"/>
              </a:solidFill>
              <a:prstDash val="solid"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26" name="Text Box 154" hidden="1"/>
            <p:cNvSpPr txBox="1">
              <a:spLocks noChangeAspect="1" noChangeArrowheads="1"/>
            </p:cNvSpPr>
            <p:nvPr/>
          </p:nvSpPr>
          <p:spPr>
            <a:xfrm>
              <a:off x="1497" y="2628"/>
              <a:ext cx="404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105627" name="Text Box 155" hidden="1"/>
            <p:cNvSpPr txBox="1">
              <a:spLocks noChangeAspect="1" noChangeArrowheads="1"/>
            </p:cNvSpPr>
            <p:nvPr/>
          </p:nvSpPr>
          <p:spPr>
            <a:xfrm>
              <a:off x="2043" y="2628"/>
              <a:ext cx="404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105628" name="Line 156" hidden="1"/>
            <p:cNvSpPr>
              <a:spLocks noChangeAspect="1" noChangeShapeType="1"/>
            </p:cNvSpPr>
            <p:nvPr/>
          </p:nvSpPr>
          <p:spPr>
            <a:xfrm>
              <a:off x="1445" y="2902"/>
              <a:ext cx="1003" cy="0"/>
            </a:xfrm>
            <a:prstGeom prst="line"/>
            <a:noFill/>
            <a:ln w="9525">
              <a:solidFill>
                <a:schemeClr val="bg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29" name="Freeform 157" hidden="1"/>
            <p:cNvSpPr>
              <a:spLocks noChangeAspect="1"/>
            </p:cNvSpPr>
            <p:nvPr/>
          </p:nvSpPr>
          <p:spPr>
            <a:xfrm>
              <a:off x="1440" y="2454"/>
              <a:ext cx="1008" cy="896"/>
            </a:xfrm>
            <a:custGeom>
              <a:gdLst>
                <a:gd name="T0" fmla="*/ 1206 w 1206"/>
                <a:gd name="T1" fmla="*/ 114 h 896"/>
                <a:gd name="T2" fmla="*/ 912 w 1206"/>
                <a:gd name="T3" fmla="*/ 60 h 896"/>
                <a:gd name="T4" fmla="*/ 337 w 1206"/>
                <a:gd name="T5" fmla="*/ 868 h 896"/>
                <a:gd name="T6" fmla="*/ 0 w 1206"/>
                <a:gd name="T7" fmla="*/ 750 h 8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6" h="896">
                  <a:moveTo>
                    <a:pt x="1206" y="114"/>
                  </a:moveTo>
                  <a:cubicBezTo>
                    <a:pt x="1157" y="105"/>
                    <a:pt x="1098" y="0"/>
                    <a:pt x="912" y="60"/>
                  </a:cubicBezTo>
                  <a:cubicBezTo>
                    <a:pt x="726" y="120"/>
                    <a:pt x="504" y="840"/>
                    <a:pt x="337" y="868"/>
                  </a:cubicBezTo>
                  <a:cubicBezTo>
                    <a:pt x="170" y="896"/>
                    <a:pt x="70" y="775"/>
                    <a:pt x="0" y="750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30" name="Rectangle 158" hidden="1"/>
            <p:cNvSpPr>
              <a:spLocks noChangeAspect="1" noChangeArrowheads="1"/>
            </p:cNvSpPr>
            <p:nvPr/>
          </p:nvSpPr>
          <p:spPr>
            <a:xfrm>
              <a:off x="1445" y="2435"/>
              <a:ext cx="1003" cy="933"/>
            </a:xfrm>
            <a:prstGeom prst="rect"/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pic>
        <p:nvPicPr>
          <p:cNvPr id="105652" name="Picture 180" descr="Group 159_ppt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7696200" y="2895601"/>
            <a:ext cx="2025650" cy="2028825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5631" name="Group 159" hidden="1"/>
          <p:cNvGrpSpPr/>
          <p:nvPr>
            <p:custDataLst>
              <p:tags r:id="rId4"/>
            </p:custDataLst>
          </p:nvPr>
        </p:nvGrpSpPr>
        <p:grpSpPr>
          <a:xfrm>
            <a:off x="7696200" y="2895600"/>
            <a:ext cx="1905000" cy="1905000"/>
            <a:chOff x="192" y="2784"/>
            <a:chExt cx="1248" cy="1248"/>
          </a:xfrm>
        </p:grpSpPr>
        <p:sp>
          <p:nvSpPr>
            <p:cNvPr id="105632" name="AutoShape 160" hidden="1"/>
            <p:cNvSpPr>
              <a:spLocks noChangeAspect="1" noChangeArrowheads="1"/>
            </p:cNvSpPr>
            <p:nvPr/>
          </p:nvSpPr>
          <p:spPr>
            <a:xfrm>
              <a:off x="192" y="2784"/>
              <a:ext cx="1248" cy="107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33" name="Freeform 161" hidden="1"/>
            <p:cNvSpPr/>
            <p:nvPr/>
          </p:nvSpPr>
          <p:spPr>
            <a:xfrm>
              <a:off x="777" y="2784"/>
              <a:ext cx="189" cy="1065"/>
            </a:xfrm>
            <a:custGeom>
              <a:gdLst>
                <a:gd name="T0" fmla="*/ 39 w 189"/>
                <a:gd name="T1" fmla="*/ 0 h 1065"/>
                <a:gd name="T2" fmla="*/ 15 w 189"/>
                <a:gd name="T3" fmla="*/ 579 h 1065"/>
                <a:gd name="T4" fmla="*/ 132 w 189"/>
                <a:gd name="T5" fmla="*/ 582 h 1065"/>
                <a:gd name="T6" fmla="*/ 186 w 189"/>
                <a:gd name="T7" fmla="*/ 681 h 1065"/>
                <a:gd name="T8" fmla="*/ 117 w 189"/>
                <a:gd name="T9" fmla="*/ 786 h 1065"/>
                <a:gd name="T10" fmla="*/ 21 w 189"/>
                <a:gd name="T11" fmla="*/ 741 h 1065"/>
                <a:gd name="T12" fmla="*/ 30 w 189"/>
                <a:gd name="T13" fmla="*/ 1065 h 106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065">
                  <a:moveTo>
                    <a:pt x="39" y="0"/>
                  </a:moveTo>
                  <a:cubicBezTo>
                    <a:pt x="35" y="96"/>
                    <a:pt x="0" y="482"/>
                    <a:pt x="15" y="579"/>
                  </a:cubicBezTo>
                  <a:cubicBezTo>
                    <a:pt x="30" y="676"/>
                    <a:pt x="103" y="565"/>
                    <a:pt x="132" y="582"/>
                  </a:cubicBezTo>
                  <a:cubicBezTo>
                    <a:pt x="161" y="599"/>
                    <a:pt x="189" y="647"/>
                    <a:pt x="186" y="681"/>
                  </a:cubicBezTo>
                  <a:cubicBezTo>
                    <a:pt x="183" y="715"/>
                    <a:pt x="145" y="776"/>
                    <a:pt x="117" y="786"/>
                  </a:cubicBezTo>
                  <a:cubicBezTo>
                    <a:pt x="89" y="796"/>
                    <a:pt x="35" y="695"/>
                    <a:pt x="21" y="741"/>
                  </a:cubicBezTo>
                  <a:cubicBezTo>
                    <a:pt x="30" y="834"/>
                    <a:pt x="28" y="998"/>
                    <a:pt x="30" y="1065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34" name="Text Box 162" descr="Custom:  1" hidden="1"/>
            <p:cNvSpPr txBox="1">
              <a:spLocks noChangeAspect="1" noChangeArrowheads="1"/>
            </p:cNvSpPr>
            <p:nvPr/>
          </p:nvSpPr>
          <p:spPr>
            <a:xfrm>
              <a:off x="897" y="2956"/>
              <a:ext cx="255" cy="1076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105635" name="Text Box 163" descr="Custom:  1" hidden="1"/>
            <p:cNvSpPr txBox="1">
              <a:spLocks noChangeAspect="1" noChangeArrowheads="1"/>
            </p:cNvSpPr>
            <p:nvPr/>
          </p:nvSpPr>
          <p:spPr>
            <a:xfrm>
              <a:off x="480" y="2956"/>
              <a:ext cx="255" cy="1076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105636" name="Freeform 164" hidden="1"/>
            <p:cNvSpPr>
              <a:spLocks noChangeAspect="1"/>
            </p:cNvSpPr>
            <p:nvPr/>
          </p:nvSpPr>
          <p:spPr>
            <a:xfrm>
              <a:off x="414" y="3264"/>
              <a:ext cx="816" cy="556"/>
            </a:xfrm>
            <a:custGeom>
              <a:gdLst>
                <a:gd name="T0" fmla="*/ 0 w 1176"/>
                <a:gd name="T1" fmla="*/ 390 h 796"/>
                <a:gd name="T2" fmla="*/ 342 w 1176"/>
                <a:gd name="T3" fmla="*/ 18 h 796"/>
                <a:gd name="T4" fmla="*/ 881 w 1176"/>
                <a:gd name="T5" fmla="*/ 777 h 796"/>
                <a:gd name="T6" fmla="*/ 1176 w 1176"/>
                <a:gd name="T7" fmla="*/ 399 h 7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796">
                  <a:moveTo>
                    <a:pt x="0" y="390"/>
                  </a:moveTo>
                  <a:cubicBezTo>
                    <a:pt x="57" y="328"/>
                    <a:pt x="150" y="0"/>
                    <a:pt x="342" y="18"/>
                  </a:cubicBezTo>
                  <a:cubicBezTo>
                    <a:pt x="534" y="36"/>
                    <a:pt x="689" y="796"/>
                    <a:pt x="881" y="777"/>
                  </a:cubicBezTo>
                  <a:cubicBezTo>
                    <a:pt x="1073" y="758"/>
                    <a:pt x="1115" y="478"/>
                    <a:pt x="1176" y="39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37" name="AutoShape 165" hidden="1"/>
            <p:cNvSpPr>
              <a:spLocks noChangeAspect="1" noChangeArrowheads="1"/>
            </p:cNvSpPr>
            <p:nvPr/>
          </p:nvSpPr>
          <p:spPr>
            <a:xfrm>
              <a:off x="192" y="2784"/>
              <a:ext cx="1248" cy="1070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  <p:pic>
        <p:nvPicPr>
          <p:cNvPr id="105653" name="Picture 181" descr="Group 166_ppt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2971801" y="3049588"/>
            <a:ext cx="1725613" cy="17208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5638" name="Group 166" hidden="1"/>
          <p:cNvGrpSpPr/>
          <p:nvPr>
            <p:custDataLst>
              <p:tags r:id="rId6"/>
            </p:custDataLst>
          </p:nvPr>
        </p:nvGrpSpPr>
        <p:grpSpPr>
          <a:xfrm>
            <a:off x="2971800" y="3049589"/>
            <a:ext cx="1600200" cy="1595437"/>
            <a:chOff x="-720" y="1200"/>
            <a:chExt cx="1008" cy="1005"/>
          </a:xfrm>
        </p:grpSpPr>
        <p:sp>
          <p:nvSpPr>
            <p:cNvPr id="105639" name="Freeform 167" hidden="1"/>
            <p:cNvSpPr>
              <a:spLocks noChangeAspect="1"/>
            </p:cNvSpPr>
            <p:nvPr/>
          </p:nvSpPr>
          <p:spPr>
            <a:xfrm rot="-10800000">
              <a:off x="-707" y="1200"/>
              <a:ext cx="995" cy="1005"/>
            </a:xfrm>
            <a:custGeom>
              <a:gdLst>
                <a:gd name="T0" fmla="*/ 0 w 1176"/>
                <a:gd name="T1" fmla="*/ 153 h 1005"/>
                <a:gd name="T2" fmla="*/ 352 w 1176"/>
                <a:gd name="T3" fmla="*/ 123 h 1005"/>
                <a:gd name="T4" fmla="*/ 816 w 1176"/>
                <a:gd name="T5" fmla="*/ 891 h 1005"/>
                <a:gd name="T6" fmla="*/ 1176 w 1176"/>
                <a:gd name="T7" fmla="*/ 809 h 10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6" h="1005">
                  <a:moveTo>
                    <a:pt x="0" y="153"/>
                  </a:moveTo>
                  <a:cubicBezTo>
                    <a:pt x="60" y="148"/>
                    <a:pt x="216" y="0"/>
                    <a:pt x="352" y="123"/>
                  </a:cubicBezTo>
                  <a:cubicBezTo>
                    <a:pt x="488" y="246"/>
                    <a:pt x="679" y="777"/>
                    <a:pt x="816" y="891"/>
                  </a:cubicBezTo>
                  <a:cubicBezTo>
                    <a:pt x="953" y="1005"/>
                    <a:pt x="1101" y="826"/>
                    <a:pt x="1176" y="809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grpSp>
          <p:nvGrpSpPr>
            <p:cNvPr id="105640" name="Group 168" hidden="1"/>
            <p:cNvGrpSpPr/>
            <p:nvPr/>
          </p:nvGrpSpPr>
          <p:grpSpPr>
            <a:xfrm rot="10800000">
              <a:off x="-717" y="1235"/>
              <a:ext cx="1000" cy="935"/>
              <a:chOff x="262" y="1069"/>
              <a:chExt cx="2358" cy="935"/>
            </a:xfrm>
          </p:grpSpPr>
          <p:sp>
            <p:nvSpPr>
              <p:cNvPr id="105641" name="Freeform 169" hidden="1"/>
              <p:cNvSpPr>
                <a:spLocks noChangeAspect="1"/>
              </p:cNvSpPr>
              <p:nvPr/>
            </p:nvSpPr>
            <p:spPr>
              <a:xfrm>
                <a:off x="1326" y="1069"/>
                <a:ext cx="1294" cy="935"/>
              </a:xfrm>
              <a:custGeom>
                <a:gdLst>
                  <a:gd name="T0" fmla="*/ 178 w 1294"/>
                  <a:gd name="T1" fmla="*/ 229 h 935"/>
                  <a:gd name="T2" fmla="*/ 397 w 1294"/>
                  <a:gd name="T3" fmla="*/ 427 h 935"/>
                  <a:gd name="T4" fmla="*/ 217 w 1294"/>
                  <a:gd name="T5" fmla="*/ 581 h 935"/>
                  <a:gd name="T6" fmla="*/ 111 w 1294"/>
                  <a:gd name="T7" fmla="*/ 929 h 935"/>
                  <a:gd name="T8" fmla="*/ 1290 w 1294"/>
                  <a:gd name="T9" fmla="*/ 932 h 935"/>
                  <a:gd name="T10" fmla="*/ 1294 w 1294"/>
                  <a:gd name="T11" fmla="*/ 0 h 935"/>
                  <a:gd name="T12" fmla="*/ 185 w 1294"/>
                  <a:gd name="T13" fmla="*/ 0 h 935"/>
                  <a:gd name="T14" fmla="*/ 178 w 1294"/>
                  <a:gd name="T15" fmla="*/ 229 h 935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94" h="935">
                    <a:moveTo>
                      <a:pt x="178" y="229"/>
                    </a:moveTo>
                    <a:cubicBezTo>
                      <a:pt x="147" y="504"/>
                      <a:pt x="389" y="384"/>
                      <a:pt x="397" y="427"/>
                    </a:cubicBezTo>
                    <a:cubicBezTo>
                      <a:pt x="422" y="576"/>
                      <a:pt x="278" y="621"/>
                      <a:pt x="217" y="581"/>
                    </a:cubicBezTo>
                    <a:cubicBezTo>
                      <a:pt x="0" y="442"/>
                      <a:pt x="48" y="723"/>
                      <a:pt x="111" y="929"/>
                    </a:cubicBezTo>
                    <a:cubicBezTo>
                      <a:pt x="303" y="932"/>
                      <a:pt x="1032" y="935"/>
                      <a:pt x="1290" y="932"/>
                    </a:cubicBezTo>
                    <a:cubicBezTo>
                      <a:pt x="1290" y="29"/>
                      <a:pt x="1294" y="0"/>
                      <a:pt x="1294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7" y="65"/>
                      <a:pt x="187" y="154"/>
                      <a:pt x="178" y="229"/>
                    </a:cubicBezTo>
                    <a:close/>
                  </a:path>
                </a:pathLst>
              </a:custGeom>
              <a:solidFill>
                <a:srgbClr val="CC0000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  <p:sp>
            <p:nvSpPr>
              <p:cNvPr id="105642" name="Freeform 170" hidden="1"/>
              <p:cNvSpPr>
                <a:spLocks noChangeAspect="1"/>
              </p:cNvSpPr>
              <p:nvPr/>
            </p:nvSpPr>
            <p:spPr>
              <a:xfrm>
                <a:off x="262" y="1069"/>
                <a:ext cx="1487" cy="932"/>
              </a:xfrm>
              <a:custGeom>
                <a:gdLst>
                  <a:gd name="T0" fmla="*/ 0 w 1487"/>
                  <a:gd name="T1" fmla="*/ 928 h 932"/>
                  <a:gd name="T2" fmla="*/ 1175 w 1487"/>
                  <a:gd name="T3" fmla="*/ 929 h 932"/>
                  <a:gd name="T4" fmla="*/ 1282 w 1487"/>
                  <a:gd name="T5" fmla="*/ 582 h 932"/>
                  <a:gd name="T6" fmla="*/ 1462 w 1487"/>
                  <a:gd name="T7" fmla="*/ 428 h 932"/>
                  <a:gd name="T8" fmla="*/ 1243 w 1487"/>
                  <a:gd name="T9" fmla="*/ 229 h 932"/>
                  <a:gd name="T10" fmla="*/ 1250 w 1487"/>
                  <a:gd name="T11" fmla="*/ 0 h 932"/>
                  <a:gd name="T12" fmla="*/ 0 w 1487"/>
                  <a:gd name="T13" fmla="*/ 0 h 932"/>
                  <a:gd name="T14" fmla="*/ 0 w 1487"/>
                  <a:gd name="T15" fmla="*/ 928 h 93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7" h="932">
                    <a:moveTo>
                      <a:pt x="0" y="928"/>
                    </a:moveTo>
                    <a:cubicBezTo>
                      <a:pt x="330" y="929"/>
                      <a:pt x="968" y="932"/>
                      <a:pt x="1175" y="929"/>
                    </a:cubicBezTo>
                    <a:cubicBezTo>
                      <a:pt x="1112" y="724"/>
                      <a:pt x="1065" y="442"/>
                      <a:pt x="1282" y="582"/>
                    </a:cubicBezTo>
                    <a:cubicBezTo>
                      <a:pt x="1343" y="621"/>
                      <a:pt x="1487" y="576"/>
                      <a:pt x="1462" y="428"/>
                    </a:cubicBezTo>
                    <a:cubicBezTo>
                      <a:pt x="1455" y="384"/>
                      <a:pt x="1212" y="505"/>
                      <a:pt x="1243" y="229"/>
                    </a:cubicBezTo>
                    <a:cubicBezTo>
                      <a:pt x="1252" y="154"/>
                      <a:pt x="1252" y="65"/>
                      <a:pt x="125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28"/>
                    </a:lnTo>
                    <a:close/>
                  </a:path>
                </a:pathLst>
              </a:custGeom>
              <a:solidFill>
                <a:srgbClr val="CC0000"/>
              </a:solidFill>
              <a:ln w="15875" cap="flat">
                <a:solidFill>
                  <a:schemeClr val="tx1"/>
                </a:solidFill>
                <a:prstDash val="solid"/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6000">
                  <a:solidFill>
                    <a:srgbClr val="FFFFFF"/>
                  </a:solidFill>
                  <a:latin typeface="Digital-7" pitchFamily="2" charset="0"/>
                </a:endParaRPr>
              </a:p>
            </p:txBody>
          </p:sp>
        </p:grpSp>
        <p:sp>
          <p:nvSpPr>
            <p:cNvPr id="105643" name="Text Box 171" hidden="1"/>
            <p:cNvSpPr txBox="1">
              <a:spLocks noChangeAspect="1" noChangeArrowheads="1"/>
            </p:cNvSpPr>
            <p:nvPr/>
          </p:nvSpPr>
          <p:spPr>
            <a:xfrm>
              <a:off x="-134" y="1428"/>
              <a:ext cx="404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1</a:t>
              </a:r>
            </a:p>
          </p:txBody>
        </p:sp>
        <p:sp>
          <p:nvSpPr>
            <p:cNvPr id="105644" name="Text Box 172" hidden="1"/>
            <p:cNvSpPr txBox="1">
              <a:spLocks noChangeAspect="1" noChangeArrowheads="1"/>
            </p:cNvSpPr>
            <p:nvPr/>
          </p:nvSpPr>
          <p:spPr>
            <a:xfrm>
              <a:off x="-718" y="1428"/>
              <a:ext cx="404" cy="634"/>
            </a:xfrm>
            <a:prstGeom prst="rect"/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000" dirty="1">
                  <a:solidFill>
                    <a:srgbClr val="FFFFFF"/>
                  </a:solidFill>
                  <a:latin typeface="Courier New" panose="02070309020205020404" pitchFamily="49" charset="0"/>
                </a:rPr>
                <a:t>0</a:t>
              </a:r>
            </a:p>
          </p:txBody>
        </p:sp>
        <p:sp>
          <p:nvSpPr>
            <p:cNvPr id="105645" name="Line 173" hidden="1"/>
            <p:cNvSpPr>
              <a:spLocks noChangeAspect="1" noChangeShapeType="1"/>
            </p:cNvSpPr>
            <p:nvPr/>
          </p:nvSpPr>
          <p:spPr>
            <a:xfrm rot="10800000">
              <a:off x="-720" y="1702"/>
              <a:ext cx="1008" cy="0"/>
            </a:xfrm>
            <a:prstGeom prst="line"/>
            <a:noFill/>
            <a:ln w="9525">
              <a:solidFill>
                <a:schemeClr val="bg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46" name="Freeform 174" hidden="1"/>
            <p:cNvSpPr>
              <a:spLocks noChangeAspect="1"/>
            </p:cNvSpPr>
            <p:nvPr/>
          </p:nvSpPr>
          <p:spPr>
            <a:xfrm flipH="1">
              <a:off x="-720" y="1254"/>
              <a:ext cx="1008" cy="896"/>
            </a:xfrm>
            <a:custGeom>
              <a:gdLst>
                <a:gd name="T0" fmla="*/ 1206 w 1206"/>
                <a:gd name="T1" fmla="*/ 114 h 896"/>
                <a:gd name="T2" fmla="*/ 912 w 1206"/>
                <a:gd name="T3" fmla="*/ 60 h 896"/>
                <a:gd name="T4" fmla="*/ 337 w 1206"/>
                <a:gd name="T5" fmla="*/ 868 h 896"/>
                <a:gd name="T6" fmla="*/ 0 w 1206"/>
                <a:gd name="T7" fmla="*/ 750 h 89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6" h="896">
                  <a:moveTo>
                    <a:pt x="1206" y="114"/>
                  </a:moveTo>
                  <a:cubicBezTo>
                    <a:pt x="1157" y="105"/>
                    <a:pt x="1098" y="0"/>
                    <a:pt x="912" y="60"/>
                  </a:cubicBezTo>
                  <a:cubicBezTo>
                    <a:pt x="726" y="120"/>
                    <a:pt x="504" y="840"/>
                    <a:pt x="337" y="868"/>
                  </a:cubicBezTo>
                  <a:cubicBezTo>
                    <a:pt x="170" y="896"/>
                    <a:pt x="70" y="775"/>
                    <a:pt x="0" y="750"/>
                  </a:cubicBezTo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  <p:sp>
          <p:nvSpPr>
            <p:cNvPr id="105647" name="Rectangle 175" hidden="1"/>
            <p:cNvSpPr>
              <a:spLocks noChangeAspect="1" noChangeArrowheads="1"/>
            </p:cNvSpPr>
            <p:nvPr/>
          </p:nvSpPr>
          <p:spPr>
            <a:xfrm>
              <a:off x="-720" y="1235"/>
              <a:ext cx="1008" cy="933"/>
            </a:xfrm>
            <a:prstGeom prst="rect"/>
            <a:noFill/>
            <a:ln w="38100" algn="ctr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6000">
                <a:solidFill>
                  <a:srgbClr val="FFFFFF"/>
                </a:solidFill>
                <a:latin typeface="Digital-7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A2926F-5044-41F5-BCAD-ABFF1A7D11DB}" type="slidenum">
              <a:rPr lang="en-US" altLang="en-US">
                <a:solidFill>
                  <a:srgbClr val="FFFFFF"/>
                </a:solidFill>
                <a:latin typeface="Arial"/>
              </a:rPr>
              <a:t>17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985" name="Rectangle 121"/>
          <p:cNvSpPr>
            <a:spLocks noChangeAspect="1" noChangeArrowheads="1"/>
          </p:cNvSpPr>
          <p:nvPr/>
        </p:nvSpPr>
        <p:spPr>
          <a:xfrm>
            <a:off x="3544888" y="2819401"/>
            <a:ext cx="874712" cy="1698625"/>
          </a:xfrm>
          <a:prstGeom prst="rect"/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86" name="AutoShape 122"/>
          <p:cNvSpPr>
            <a:spLocks noChangeAspect="1" noChangeArrowheads="1"/>
          </p:cNvSpPr>
          <p:nvPr/>
        </p:nvSpPr>
        <p:spPr>
          <a:xfrm>
            <a:off x="1752600" y="4471989"/>
            <a:ext cx="6019800" cy="346075"/>
          </a:xfrm>
          <a:prstGeom prst="parallelogram">
            <a:avLst>
              <a:gd name="adj" fmla="val 94623"/>
            </a:avLst>
          </a:prstGeom>
          <a:solidFill>
            <a:srgbClr val="1856A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87" name="Freeform 123"/>
          <p:cNvSpPr>
            <a:spLocks noChangeAspect="1"/>
          </p:cNvSpPr>
          <p:nvPr/>
        </p:nvSpPr>
        <p:spPr>
          <a:xfrm>
            <a:off x="1174750" y="2819400"/>
            <a:ext cx="3227388" cy="368300"/>
          </a:xfrm>
          <a:custGeom>
            <a:gdLst>
              <a:gd name="T0" fmla="*/ 0 w 3011"/>
              <a:gd name="T1" fmla="*/ 341 h 344"/>
              <a:gd name="T2" fmla="*/ 417 w 3011"/>
              <a:gd name="T3" fmla="*/ 4 h 344"/>
              <a:gd name="T4" fmla="*/ 3011 w 3011"/>
              <a:gd name="T5" fmla="*/ 0 h 344"/>
              <a:gd name="T6" fmla="*/ 2668 w 3011"/>
              <a:gd name="T7" fmla="*/ 344 h 344"/>
              <a:gd name="T8" fmla="*/ 0 w 3011"/>
              <a:gd name="T9" fmla="*/ 341 h 3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1" h="344">
                <a:moveTo>
                  <a:pt x="0" y="341"/>
                </a:moveTo>
                <a:lnTo>
                  <a:pt x="417" y="4"/>
                </a:lnTo>
                <a:lnTo>
                  <a:pt x="3011" y="0"/>
                </a:lnTo>
                <a:lnTo>
                  <a:pt x="2668" y="344"/>
                </a:lnTo>
                <a:lnTo>
                  <a:pt x="0" y="341"/>
                </a:lnTo>
                <a:close/>
              </a:path>
            </a:pathLst>
          </a:custGeom>
          <a:solidFill>
            <a:srgbClr val="6B9A6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88" name="Freeform 124"/>
          <p:cNvSpPr>
            <a:spLocks noChangeAspect="1"/>
          </p:cNvSpPr>
          <p:nvPr/>
        </p:nvSpPr>
        <p:spPr>
          <a:xfrm>
            <a:off x="4265614" y="4259264"/>
            <a:ext cx="153987" cy="268287"/>
          </a:xfrm>
          <a:custGeom>
            <a:gdLst>
              <a:gd name="T0" fmla="*/ 144 w 144"/>
              <a:gd name="T1" fmla="*/ 0 h 249"/>
              <a:gd name="T2" fmla="*/ 144 w 144"/>
              <a:gd name="T3" fmla="*/ 192 h 249"/>
              <a:gd name="T4" fmla="*/ 78 w 144"/>
              <a:gd name="T5" fmla="*/ 249 h 249"/>
              <a:gd name="T6" fmla="*/ 0 w 144"/>
              <a:gd name="T7" fmla="*/ 240 h 249"/>
              <a:gd name="T8" fmla="*/ 0 w 144"/>
              <a:gd name="T9" fmla="*/ 48 h 249"/>
              <a:gd name="T10" fmla="*/ 144 w 144"/>
              <a:gd name="T11" fmla="*/ 0 h 24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249">
                <a:moveTo>
                  <a:pt x="144" y="0"/>
                </a:moveTo>
                <a:lnTo>
                  <a:pt x="144" y="192"/>
                </a:lnTo>
                <a:lnTo>
                  <a:pt x="78" y="249"/>
                </a:lnTo>
                <a:lnTo>
                  <a:pt x="0" y="240"/>
                </a:lnTo>
                <a:lnTo>
                  <a:pt x="0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89" name="AutoShape 125"/>
          <p:cNvSpPr>
            <a:spLocks noChangeAspect="1" noChangeArrowheads="1"/>
          </p:cNvSpPr>
          <p:nvPr/>
        </p:nvSpPr>
        <p:spPr>
          <a:xfrm rot="16200000" flipH="1">
            <a:off x="3568701" y="3994151"/>
            <a:ext cx="1317625" cy="244475"/>
          </a:xfrm>
          <a:prstGeom prst="parallelogram">
            <a:avLst>
              <a:gd name="adj" fmla="val 100456"/>
            </a:avLst>
          </a:prstGeom>
          <a:solidFill>
            <a:srgbClr val="3A3A3A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1"/>
              <a:t>Di-Bit Interleaving Shuffles in Symbols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020.1</a:t>
            </a:r>
          </a:p>
        </p:txBody>
      </p:sp>
      <p:sp>
        <p:nvSpPr>
          <p:cNvPr id="164874" name="AutoShape 10"/>
          <p:cNvSpPr>
            <a:spLocks noChangeAspect="1" noChangeArrowheads="1" noTextEdit="1"/>
          </p:cNvSpPr>
          <p:nvPr/>
        </p:nvSpPr>
        <p:spPr>
          <a:xfrm>
            <a:off x="685800" y="2895601"/>
            <a:ext cx="5759450" cy="1928813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99" name="Rectangle 135"/>
          <p:cNvSpPr>
            <a:spLocks noChangeArrowheads="1"/>
          </p:cNvSpPr>
          <p:nvPr/>
        </p:nvSpPr>
        <p:spPr>
          <a:xfrm>
            <a:off x="8077200" y="16541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5000" name="Rectangle 136"/>
          <p:cNvSpPr>
            <a:spLocks noChangeArrowheads="1"/>
          </p:cNvSpPr>
          <p:nvPr/>
        </p:nvSpPr>
        <p:spPr>
          <a:xfrm>
            <a:off x="8077200" y="23336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5001" name="Rectangle 137"/>
          <p:cNvSpPr>
            <a:spLocks noChangeArrowheads="1"/>
          </p:cNvSpPr>
          <p:nvPr/>
        </p:nvSpPr>
        <p:spPr>
          <a:xfrm>
            <a:off x="8077200" y="30130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5002" name="Rectangle 138"/>
          <p:cNvSpPr>
            <a:spLocks noChangeArrowheads="1"/>
          </p:cNvSpPr>
          <p:nvPr/>
        </p:nvSpPr>
        <p:spPr>
          <a:xfrm>
            <a:off x="8077200" y="36925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5003" name="Rectangle 139"/>
          <p:cNvSpPr>
            <a:spLocks noChangeArrowheads="1"/>
          </p:cNvSpPr>
          <p:nvPr/>
        </p:nvSpPr>
        <p:spPr>
          <a:xfrm>
            <a:off x="8077200" y="43719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5004" name="Rectangle 140"/>
          <p:cNvSpPr>
            <a:spLocks noChangeArrowheads="1"/>
          </p:cNvSpPr>
          <p:nvPr/>
        </p:nvSpPr>
        <p:spPr>
          <a:xfrm>
            <a:off x="8077200" y="50514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5005" name="Text Box 141"/>
          <p:cNvSpPr txBox="1">
            <a:spLocks noChangeArrowheads="1"/>
          </p:cNvSpPr>
          <p:nvPr/>
        </p:nvSpPr>
        <p:spPr>
          <a:xfrm>
            <a:off x="8096250" y="49974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65006" name="Text Box 142"/>
          <p:cNvSpPr txBox="1">
            <a:spLocks noChangeArrowheads="1"/>
          </p:cNvSpPr>
          <p:nvPr/>
        </p:nvSpPr>
        <p:spPr>
          <a:xfrm>
            <a:off x="8086725" y="43180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65007" name="Text Box 143"/>
          <p:cNvSpPr txBox="1">
            <a:spLocks noChangeArrowheads="1"/>
          </p:cNvSpPr>
          <p:nvPr/>
        </p:nvSpPr>
        <p:spPr>
          <a:xfrm>
            <a:off x="8096250" y="36385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65008" name="Text Box 144"/>
          <p:cNvSpPr txBox="1">
            <a:spLocks noChangeArrowheads="1"/>
          </p:cNvSpPr>
          <p:nvPr/>
        </p:nvSpPr>
        <p:spPr>
          <a:xfrm>
            <a:off x="8086725" y="29591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65009" name="Text Box 145"/>
          <p:cNvSpPr txBox="1">
            <a:spLocks noChangeArrowheads="1"/>
          </p:cNvSpPr>
          <p:nvPr/>
        </p:nvSpPr>
        <p:spPr>
          <a:xfrm>
            <a:off x="8096250" y="22796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65010" name="Text Box 146"/>
          <p:cNvSpPr txBox="1">
            <a:spLocks noChangeArrowheads="1"/>
          </p:cNvSpPr>
          <p:nvPr/>
        </p:nvSpPr>
        <p:spPr>
          <a:xfrm>
            <a:off x="8086725" y="16002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65011" name="Text Box 147"/>
          <p:cNvSpPr txBox="1">
            <a:spLocks noChangeArrowheads="1"/>
          </p:cNvSpPr>
          <p:nvPr/>
        </p:nvSpPr>
        <p:spPr>
          <a:xfrm>
            <a:off x="8001000" y="5605463"/>
            <a:ext cx="946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(…)</a:t>
            </a:r>
          </a:p>
        </p:txBody>
      </p:sp>
      <p:grpSp>
        <p:nvGrpSpPr>
          <p:cNvPr id="165024" name="Group 160"/>
          <p:cNvGrpSpPr/>
          <p:nvPr/>
        </p:nvGrpSpPr>
        <p:grpSpPr>
          <a:xfrm>
            <a:off x="4419600" y="4148138"/>
            <a:ext cx="3048000" cy="520700"/>
            <a:chOff x="1824" y="2613"/>
            <a:chExt cx="1920" cy="328"/>
          </a:xfrm>
        </p:grpSpPr>
        <p:pic>
          <p:nvPicPr>
            <p:cNvPr id="165017" name="Picture 153" descr="red t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467" y="2613"/>
              <a:ext cx="336" cy="328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018" name="Picture 154" descr="red sq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812" y="2634"/>
              <a:ext cx="288" cy="28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019" name="Picture 155" descr="blue tr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110" y="2613"/>
              <a:ext cx="336" cy="32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020" name="Picture 156" descr="blue sq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456" y="2634"/>
              <a:ext cx="288" cy="28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022" name="Picture 158" descr="blue sq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169" y="2634"/>
              <a:ext cx="288" cy="28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023" name="Picture 159" descr="red t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824" y="2613"/>
              <a:ext cx="336" cy="328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4990" name="AutoShape 126"/>
          <p:cNvSpPr>
            <a:spLocks noChangeAspect="1" noChangeArrowheads="1"/>
          </p:cNvSpPr>
          <p:nvPr/>
        </p:nvSpPr>
        <p:spPr>
          <a:xfrm rot="5400000" flipV="1">
            <a:off x="3208338" y="3878263"/>
            <a:ext cx="1657350" cy="136525"/>
          </a:xfrm>
          <a:prstGeom prst="parallelogram">
            <a:avLst>
              <a:gd name="adj" fmla="val 94587"/>
            </a:avLst>
          </a:prstGeom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91" name="Freeform 127"/>
          <p:cNvSpPr>
            <a:spLocks noChangeAspect="1"/>
          </p:cNvSpPr>
          <p:nvPr/>
        </p:nvSpPr>
        <p:spPr>
          <a:xfrm>
            <a:off x="3949700" y="4557713"/>
            <a:ext cx="158750" cy="258762"/>
          </a:xfrm>
          <a:custGeom>
            <a:gdLst>
              <a:gd name="T0" fmla="*/ 144 w 147"/>
              <a:gd name="T1" fmla="*/ 0 h 241"/>
              <a:gd name="T2" fmla="*/ 147 w 147"/>
              <a:gd name="T3" fmla="*/ 201 h 241"/>
              <a:gd name="T4" fmla="*/ 87 w 147"/>
              <a:gd name="T5" fmla="*/ 241 h 241"/>
              <a:gd name="T6" fmla="*/ 0 w 147"/>
              <a:gd name="T7" fmla="*/ 237 h 241"/>
              <a:gd name="T8" fmla="*/ 0 w 147"/>
              <a:gd name="T9" fmla="*/ 45 h 241"/>
              <a:gd name="T10" fmla="*/ 144 w 147"/>
              <a:gd name="T11" fmla="*/ 0 h 24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" h="241">
                <a:moveTo>
                  <a:pt x="144" y="0"/>
                </a:moveTo>
                <a:lnTo>
                  <a:pt x="147" y="201"/>
                </a:lnTo>
                <a:lnTo>
                  <a:pt x="87" y="241"/>
                </a:lnTo>
                <a:lnTo>
                  <a:pt x="0" y="237"/>
                </a:lnTo>
                <a:lnTo>
                  <a:pt x="0" y="45"/>
                </a:lnTo>
                <a:lnTo>
                  <a:pt x="144" y="0"/>
                </a:lnTo>
                <a:close/>
              </a:path>
            </a:pathLst>
          </a:custGeom>
          <a:solidFill>
            <a:srgbClr val="295520"/>
          </a:solidFill>
          <a:ln w="3175" cap="flat" cmpd="sng">
            <a:solidFill>
              <a:srgbClr val="29552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92" name="Rectangle 128"/>
          <p:cNvSpPr>
            <a:spLocks noChangeAspect="1" noChangeArrowheads="1"/>
          </p:cNvSpPr>
          <p:nvPr/>
        </p:nvSpPr>
        <p:spPr>
          <a:xfrm>
            <a:off x="1174751" y="3184525"/>
            <a:ext cx="2862263" cy="1633538"/>
          </a:xfrm>
          <a:prstGeom prst="rect"/>
          <a:solidFill>
            <a:srgbClr val="3A782D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164993" name="Text Box 129"/>
          <p:cNvSpPr txBox="1">
            <a:spLocks noChangeAspect="1" noChangeArrowheads="1"/>
          </p:cNvSpPr>
          <p:nvPr/>
        </p:nvSpPr>
        <p:spPr>
          <a:xfrm>
            <a:off x="3130551" y="3168650"/>
            <a:ext cx="733425" cy="26828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1">
                <a:solidFill>
                  <a:srgbClr val="FFFFFF"/>
                </a:solidFill>
                <a:latin typeface="Arial" panose="020b0604020202020204" pitchFamily="34" charset="0"/>
              </a:rPr>
              <a:t>Mapper</a:t>
            </a:r>
          </a:p>
        </p:txBody>
      </p:sp>
      <p:sp>
        <p:nvSpPr>
          <p:cNvPr id="164994" name="Rectangle 130"/>
          <p:cNvSpPr>
            <a:spLocks noChangeAspect="1" noChangeArrowheads="1"/>
          </p:cNvSpPr>
          <p:nvPr/>
        </p:nvSpPr>
        <p:spPr>
          <a:xfrm>
            <a:off x="1585913" y="3951288"/>
            <a:ext cx="1390650" cy="874712"/>
          </a:xfrm>
          <a:prstGeom prst="rect"/>
          <a:noFill/>
          <a:ln w="9525" algn="ctr">
            <a:solidFill>
              <a:schemeClr val="bg1"/>
            </a:solidFill>
            <a:prstDash val="dash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dirty="1">
                <a:solidFill>
                  <a:srgbClr val="FFFFFF"/>
                </a:solidFill>
                <a:latin typeface="Arial" panose="020b0604020202020204" pitchFamily="34" charset="0"/>
              </a:rPr>
              <a:t>Finite State Encoder</a:t>
            </a:r>
          </a:p>
        </p:txBody>
      </p:sp>
      <p:pic>
        <p:nvPicPr>
          <p:cNvPr id="164995" name="Picture 131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81351" y="4084639"/>
            <a:ext cx="669925" cy="669925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08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50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50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8130A4-C322-437C-A017-05D778D5CAE7}" type="slidenum">
              <a:rPr lang="en-US" altLang="en-US">
                <a:solidFill>
                  <a:srgbClr val="FFFFFF"/>
                </a:solidFill>
                <a:latin typeface="Arial"/>
              </a:rPr>
              <a:t>18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3234" name="Rectangle 2"/>
          <p:cNvSpPr>
            <a:spLocks noChangeAspect="1" noChangeArrowheads="1"/>
          </p:cNvSpPr>
          <p:nvPr/>
        </p:nvSpPr>
        <p:spPr>
          <a:xfrm>
            <a:off x="3544888" y="2819401"/>
            <a:ext cx="874712" cy="1698625"/>
          </a:xfrm>
          <a:prstGeom prst="rect"/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35" name="AutoShape 3"/>
          <p:cNvSpPr>
            <a:spLocks noChangeAspect="1" noChangeArrowheads="1"/>
          </p:cNvSpPr>
          <p:nvPr/>
        </p:nvSpPr>
        <p:spPr>
          <a:xfrm>
            <a:off x="1752600" y="4471989"/>
            <a:ext cx="6019800" cy="346075"/>
          </a:xfrm>
          <a:prstGeom prst="parallelogram">
            <a:avLst>
              <a:gd name="adj" fmla="val 94623"/>
            </a:avLst>
          </a:prstGeom>
          <a:solidFill>
            <a:srgbClr val="1856A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36" name="Freeform 4"/>
          <p:cNvSpPr>
            <a:spLocks noChangeAspect="1"/>
          </p:cNvSpPr>
          <p:nvPr/>
        </p:nvSpPr>
        <p:spPr>
          <a:xfrm>
            <a:off x="1174750" y="2819400"/>
            <a:ext cx="3227388" cy="368300"/>
          </a:xfrm>
          <a:custGeom>
            <a:gdLst>
              <a:gd name="T0" fmla="*/ 0 w 3011"/>
              <a:gd name="T1" fmla="*/ 341 h 344"/>
              <a:gd name="T2" fmla="*/ 417 w 3011"/>
              <a:gd name="T3" fmla="*/ 4 h 344"/>
              <a:gd name="T4" fmla="*/ 3011 w 3011"/>
              <a:gd name="T5" fmla="*/ 0 h 344"/>
              <a:gd name="T6" fmla="*/ 2668 w 3011"/>
              <a:gd name="T7" fmla="*/ 344 h 344"/>
              <a:gd name="T8" fmla="*/ 0 w 3011"/>
              <a:gd name="T9" fmla="*/ 341 h 3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1" h="344">
                <a:moveTo>
                  <a:pt x="0" y="341"/>
                </a:moveTo>
                <a:lnTo>
                  <a:pt x="417" y="4"/>
                </a:lnTo>
                <a:lnTo>
                  <a:pt x="3011" y="0"/>
                </a:lnTo>
                <a:lnTo>
                  <a:pt x="2668" y="344"/>
                </a:lnTo>
                <a:lnTo>
                  <a:pt x="0" y="341"/>
                </a:lnTo>
                <a:close/>
              </a:path>
            </a:pathLst>
          </a:custGeom>
          <a:solidFill>
            <a:srgbClr val="6B9A6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37" name="Freeform 5"/>
          <p:cNvSpPr>
            <a:spLocks noChangeAspect="1"/>
          </p:cNvSpPr>
          <p:nvPr/>
        </p:nvSpPr>
        <p:spPr>
          <a:xfrm>
            <a:off x="4265614" y="4259264"/>
            <a:ext cx="153987" cy="268287"/>
          </a:xfrm>
          <a:custGeom>
            <a:gdLst>
              <a:gd name="T0" fmla="*/ 144 w 144"/>
              <a:gd name="T1" fmla="*/ 0 h 249"/>
              <a:gd name="T2" fmla="*/ 144 w 144"/>
              <a:gd name="T3" fmla="*/ 192 h 249"/>
              <a:gd name="T4" fmla="*/ 78 w 144"/>
              <a:gd name="T5" fmla="*/ 249 h 249"/>
              <a:gd name="T6" fmla="*/ 0 w 144"/>
              <a:gd name="T7" fmla="*/ 240 h 249"/>
              <a:gd name="T8" fmla="*/ 0 w 144"/>
              <a:gd name="T9" fmla="*/ 48 h 249"/>
              <a:gd name="T10" fmla="*/ 144 w 144"/>
              <a:gd name="T11" fmla="*/ 0 h 24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249">
                <a:moveTo>
                  <a:pt x="144" y="0"/>
                </a:moveTo>
                <a:lnTo>
                  <a:pt x="144" y="192"/>
                </a:lnTo>
                <a:lnTo>
                  <a:pt x="78" y="249"/>
                </a:lnTo>
                <a:lnTo>
                  <a:pt x="0" y="240"/>
                </a:lnTo>
                <a:lnTo>
                  <a:pt x="0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38" name="AutoShape 6"/>
          <p:cNvSpPr>
            <a:spLocks noChangeAspect="1" noChangeArrowheads="1"/>
          </p:cNvSpPr>
          <p:nvPr/>
        </p:nvSpPr>
        <p:spPr>
          <a:xfrm rot="16200000" flipH="1">
            <a:off x="3568701" y="3994151"/>
            <a:ext cx="1317625" cy="244475"/>
          </a:xfrm>
          <a:prstGeom prst="parallelogram">
            <a:avLst>
              <a:gd name="adj" fmla="val 100456"/>
            </a:avLst>
          </a:prstGeom>
          <a:solidFill>
            <a:srgbClr val="3A3A3A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1"/>
              <a:t>Di-Bit Interleaving Shuffles in Symbols</a:t>
            </a:r>
          </a:p>
        </p:txBody>
      </p:sp>
      <p:sp>
        <p:nvSpPr>
          <p:cNvPr id="223240" name="Text Box 8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020.1</a:t>
            </a: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>
          <a:xfrm>
            <a:off x="8077200" y="16541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>
          <a:xfrm>
            <a:off x="8077200" y="23336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43" name="Rectangle 11"/>
          <p:cNvSpPr>
            <a:spLocks noChangeArrowheads="1"/>
          </p:cNvSpPr>
          <p:nvPr/>
        </p:nvSpPr>
        <p:spPr>
          <a:xfrm>
            <a:off x="8077200" y="30130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44" name="Rectangle 12"/>
          <p:cNvSpPr>
            <a:spLocks noChangeArrowheads="1"/>
          </p:cNvSpPr>
          <p:nvPr/>
        </p:nvSpPr>
        <p:spPr>
          <a:xfrm>
            <a:off x="8077200" y="36925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45" name="Rectangle 13"/>
          <p:cNvSpPr>
            <a:spLocks noChangeArrowheads="1"/>
          </p:cNvSpPr>
          <p:nvPr/>
        </p:nvSpPr>
        <p:spPr>
          <a:xfrm>
            <a:off x="8077200" y="43719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>
          <a:xfrm>
            <a:off x="8077200" y="50514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47" name="AutoShape 15"/>
          <p:cNvSpPr>
            <a:spLocks noChangeAspect="1" noChangeArrowheads="1" noTextEdit="1"/>
          </p:cNvSpPr>
          <p:nvPr/>
        </p:nvSpPr>
        <p:spPr>
          <a:xfrm>
            <a:off x="685800" y="2895601"/>
            <a:ext cx="5759450" cy="1928813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48" name="Text Box 16"/>
          <p:cNvSpPr txBox="1">
            <a:spLocks noChangeArrowheads="1"/>
          </p:cNvSpPr>
          <p:nvPr/>
        </p:nvSpPr>
        <p:spPr>
          <a:xfrm>
            <a:off x="8096250" y="49974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23249" name="Text Box 17"/>
          <p:cNvSpPr txBox="1">
            <a:spLocks noChangeArrowheads="1"/>
          </p:cNvSpPr>
          <p:nvPr/>
        </p:nvSpPr>
        <p:spPr>
          <a:xfrm>
            <a:off x="8086725" y="43180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23250" name="Text Box 18"/>
          <p:cNvSpPr txBox="1">
            <a:spLocks noChangeArrowheads="1"/>
          </p:cNvSpPr>
          <p:nvPr/>
        </p:nvSpPr>
        <p:spPr>
          <a:xfrm>
            <a:off x="8096250" y="36385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23251" name="Text Box 19"/>
          <p:cNvSpPr txBox="1">
            <a:spLocks noChangeArrowheads="1"/>
          </p:cNvSpPr>
          <p:nvPr/>
        </p:nvSpPr>
        <p:spPr>
          <a:xfrm>
            <a:off x="8086725" y="29591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3252" name="Text Box 20"/>
          <p:cNvSpPr txBox="1">
            <a:spLocks noChangeArrowheads="1"/>
          </p:cNvSpPr>
          <p:nvPr/>
        </p:nvSpPr>
        <p:spPr>
          <a:xfrm>
            <a:off x="8096250" y="22796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23253" name="Text Box 21"/>
          <p:cNvSpPr txBox="1">
            <a:spLocks noChangeArrowheads="1"/>
          </p:cNvSpPr>
          <p:nvPr/>
        </p:nvSpPr>
        <p:spPr>
          <a:xfrm>
            <a:off x="8086725" y="16002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223254" name="Picture 22" descr="blue t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090738" y="-228600"/>
            <a:ext cx="2022475" cy="197326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55" name="Picture 23" descr="blue squa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81200" y="304800"/>
            <a:ext cx="1651000" cy="1646238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56" name="Picture 24" descr="red t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362200" y="1"/>
            <a:ext cx="2022475" cy="197326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57" name="Picture 25" descr="red squ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905000" y="304800"/>
            <a:ext cx="1651000" cy="1646238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64" name="AutoShape 32"/>
          <p:cNvSpPr>
            <a:spLocks noChangeAspect="1" noChangeArrowheads="1"/>
          </p:cNvSpPr>
          <p:nvPr/>
        </p:nvSpPr>
        <p:spPr>
          <a:xfrm rot="5400000" flipV="1">
            <a:off x="3208338" y="3878263"/>
            <a:ext cx="1657350" cy="136525"/>
          </a:xfrm>
          <a:prstGeom prst="parallelogram">
            <a:avLst>
              <a:gd name="adj" fmla="val 94587"/>
            </a:avLst>
          </a:prstGeom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65" name="Freeform 33"/>
          <p:cNvSpPr>
            <a:spLocks noChangeAspect="1"/>
          </p:cNvSpPr>
          <p:nvPr/>
        </p:nvSpPr>
        <p:spPr>
          <a:xfrm>
            <a:off x="3949700" y="4557713"/>
            <a:ext cx="158750" cy="258762"/>
          </a:xfrm>
          <a:custGeom>
            <a:gdLst>
              <a:gd name="T0" fmla="*/ 144 w 147"/>
              <a:gd name="T1" fmla="*/ 0 h 241"/>
              <a:gd name="T2" fmla="*/ 147 w 147"/>
              <a:gd name="T3" fmla="*/ 201 h 241"/>
              <a:gd name="T4" fmla="*/ 87 w 147"/>
              <a:gd name="T5" fmla="*/ 241 h 241"/>
              <a:gd name="T6" fmla="*/ 0 w 147"/>
              <a:gd name="T7" fmla="*/ 237 h 241"/>
              <a:gd name="T8" fmla="*/ 0 w 147"/>
              <a:gd name="T9" fmla="*/ 45 h 241"/>
              <a:gd name="T10" fmla="*/ 144 w 147"/>
              <a:gd name="T11" fmla="*/ 0 h 24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" h="241">
                <a:moveTo>
                  <a:pt x="144" y="0"/>
                </a:moveTo>
                <a:lnTo>
                  <a:pt x="147" y="201"/>
                </a:lnTo>
                <a:lnTo>
                  <a:pt x="87" y="241"/>
                </a:lnTo>
                <a:lnTo>
                  <a:pt x="0" y="237"/>
                </a:lnTo>
                <a:lnTo>
                  <a:pt x="0" y="45"/>
                </a:lnTo>
                <a:lnTo>
                  <a:pt x="144" y="0"/>
                </a:lnTo>
                <a:close/>
              </a:path>
            </a:pathLst>
          </a:custGeom>
          <a:solidFill>
            <a:srgbClr val="295520"/>
          </a:solidFill>
          <a:ln w="3175" cap="flat" cmpd="sng">
            <a:solidFill>
              <a:srgbClr val="29552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66" name="Rectangle 34"/>
          <p:cNvSpPr>
            <a:spLocks noChangeAspect="1" noChangeArrowheads="1"/>
          </p:cNvSpPr>
          <p:nvPr/>
        </p:nvSpPr>
        <p:spPr>
          <a:xfrm>
            <a:off x="1174751" y="3184525"/>
            <a:ext cx="2862263" cy="1633538"/>
          </a:xfrm>
          <a:prstGeom prst="rect"/>
          <a:solidFill>
            <a:srgbClr val="3A782D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3267" name="Text Box 35"/>
          <p:cNvSpPr txBox="1">
            <a:spLocks noChangeAspect="1" noChangeArrowheads="1"/>
          </p:cNvSpPr>
          <p:nvPr/>
        </p:nvSpPr>
        <p:spPr>
          <a:xfrm>
            <a:off x="3130551" y="3168650"/>
            <a:ext cx="733425" cy="26828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1">
                <a:solidFill>
                  <a:srgbClr val="FFFFFF"/>
                </a:solidFill>
                <a:latin typeface="Arial" panose="020b0604020202020204" pitchFamily="34" charset="0"/>
              </a:rPr>
              <a:t>Mapper</a:t>
            </a:r>
          </a:p>
        </p:txBody>
      </p:sp>
      <p:sp>
        <p:nvSpPr>
          <p:cNvPr id="223268" name="Rectangle 36"/>
          <p:cNvSpPr>
            <a:spLocks noChangeAspect="1" noChangeArrowheads="1"/>
          </p:cNvSpPr>
          <p:nvPr/>
        </p:nvSpPr>
        <p:spPr>
          <a:xfrm>
            <a:off x="1585913" y="3951288"/>
            <a:ext cx="1390650" cy="874712"/>
          </a:xfrm>
          <a:prstGeom prst="rect"/>
          <a:noFill/>
          <a:ln w="9525" algn="ctr">
            <a:solidFill>
              <a:schemeClr val="bg1"/>
            </a:solidFill>
            <a:prstDash val="dash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dirty="1">
                <a:solidFill>
                  <a:srgbClr val="FFFFFF"/>
                </a:solidFill>
                <a:latin typeface="Arial" panose="020b0604020202020204" pitchFamily="34" charset="0"/>
              </a:rPr>
              <a:t>Finite State Encoder</a:t>
            </a:r>
          </a:p>
        </p:txBody>
      </p:sp>
      <p:pic>
        <p:nvPicPr>
          <p:cNvPr id="223269" name="Picture 37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81351" y="4084639"/>
            <a:ext cx="669925" cy="669925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70" name="Text Box 38"/>
          <p:cNvSpPr txBox="1">
            <a:spLocks noChangeArrowheads="1"/>
          </p:cNvSpPr>
          <p:nvPr/>
        </p:nvSpPr>
        <p:spPr>
          <a:xfrm>
            <a:off x="8001000" y="5605463"/>
            <a:ext cx="946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(…)</a:t>
            </a:r>
          </a:p>
        </p:txBody>
      </p:sp>
      <p:pic>
        <p:nvPicPr>
          <p:cNvPr id="223284" name="Picture 52" descr="red tr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40363" y="4148138"/>
            <a:ext cx="533400" cy="520700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85" name="Picture 53" descr="red sq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88050" y="4181476"/>
            <a:ext cx="457200" cy="45561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86" name="Picture 54" descr="blue tr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61125" y="4148138"/>
            <a:ext cx="533400" cy="519112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87" name="Picture 55" descr="blue sq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10400" y="4181476"/>
            <a:ext cx="457200" cy="45561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88" name="Picture 56" descr="blue sq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967288" y="4181476"/>
            <a:ext cx="457200" cy="45561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89" name="Picture 57" descr="red tr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419600" y="4148138"/>
            <a:ext cx="533400" cy="520700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8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069 L 0.06649 -0.36462 L 0.4 -0.36462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2328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0000" y="-18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6 2.89017E-07 L 0.09635 -0.16462 L 0.47257 -0.16462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2232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3628" y="-8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L 0.15608 0.03491 L 0.52848 0.03468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2232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6424" y="1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06 -9.24855E-07 L 0.17899 -0.26474 L 0.56753 -0.26474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22328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8368" y="-13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-9.24855E-07 L 0.2625 -0.06497 L 0.63889 -0.06497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232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31944" y="-3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9.24855E-07 L 0.28351 0.1348 L 0.67917 0.1348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2232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33958" y="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CC0969-C0FE-459C-85EC-16741D509078}" type="slidenum">
              <a:rPr lang="en-US" altLang="en-US">
                <a:solidFill>
                  <a:srgbClr val="FFFFFF"/>
                </a:solidFill>
                <a:latin typeface="Arial"/>
              </a:rPr>
              <a:t>19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4258" name="Rectangle 2"/>
          <p:cNvSpPr>
            <a:spLocks noChangeAspect="1" noChangeArrowheads="1"/>
          </p:cNvSpPr>
          <p:nvPr/>
        </p:nvSpPr>
        <p:spPr>
          <a:xfrm>
            <a:off x="3544888" y="2819401"/>
            <a:ext cx="874712" cy="1698625"/>
          </a:xfrm>
          <a:prstGeom prst="rect"/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59" name="AutoShape 3"/>
          <p:cNvSpPr>
            <a:spLocks noChangeAspect="1" noChangeArrowheads="1"/>
          </p:cNvSpPr>
          <p:nvPr/>
        </p:nvSpPr>
        <p:spPr>
          <a:xfrm>
            <a:off x="1752600" y="4471989"/>
            <a:ext cx="6019800" cy="346075"/>
          </a:xfrm>
          <a:prstGeom prst="parallelogram">
            <a:avLst>
              <a:gd name="adj" fmla="val 94623"/>
            </a:avLst>
          </a:prstGeom>
          <a:solidFill>
            <a:srgbClr val="1856A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60" name="Freeform 4"/>
          <p:cNvSpPr>
            <a:spLocks noChangeAspect="1"/>
          </p:cNvSpPr>
          <p:nvPr/>
        </p:nvSpPr>
        <p:spPr>
          <a:xfrm>
            <a:off x="1174750" y="2819400"/>
            <a:ext cx="3227388" cy="368300"/>
          </a:xfrm>
          <a:custGeom>
            <a:gdLst>
              <a:gd name="T0" fmla="*/ 0 w 3011"/>
              <a:gd name="T1" fmla="*/ 341 h 344"/>
              <a:gd name="T2" fmla="*/ 417 w 3011"/>
              <a:gd name="T3" fmla="*/ 4 h 344"/>
              <a:gd name="T4" fmla="*/ 3011 w 3011"/>
              <a:gd name="T5" fmla="*/ 0 h 344"/>
              <a:gd name="T6" fmla="*/ 2668 w 3011"/>
              <a:gd name="T7" fmla="*/ 344 h 344"/>
              <a:gd name="T8" fmla="*/ 0 w 3011"/>
              <a:gd name="T9" fmla="*/ 341 h 3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1" h="344">
                <a:moveTo>
                  <a:pt x="0" y="341"/>
                </a:moveTo>
                <a:lnTo>
                  <a:pt x="417" y="4"/>
                </a:lnTo>
                <a:lnTo>
                  <a:pt x="3011" y="0"/>
                </a:lnTo>
                <a:lnTo>
                  <a:pt x="2668" y="344"/>
                </a:lnTo>
                <a:lnTo>
                  <a:pt x="0" y="341"/>
                </a:lnTo>
                <a:close/>
              </a:path>
            </a:pathLst>
          </a:custGeom>
          <a:solidFill>
            <a:srgbClr val="6B9A6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61" name="Freeform 5"/>
          <p:cNvSpPr>
            <a:spLocks noChangeAspect="1"/>
          </p:cNvSpPr>
          <p:nvPr/>
        </p:nvSpPr>
        <p:spPr>
          <a:xfrm>
            <a:off x="4265614" y="4259264"/>
            <a:ext cx="153987" cy="268287"/>
          </a:xfrm>
          <a:custGeom>
            <a:gdLst>
              <a:gd name="T0" fmla="*/ 144 w 144"/>
              <a:gd name="T1" fmla="*/ 0 h 249"/>
              <a:gd name="T2" fmla="*/ 144 w 144"/>
              <a:gd name="T3" fmla="*/ 192 h 249"/>
              <a:gd name="T4" fmla="*/ 78 w 144"/>
              <a:gd name="T5" fmla="*/ 249 h 249"/>
              <a:gd name="T6" fmla="*/ 0 w 144"/>
              <a:gd name="T7" fmla="*/ 240 h 249"/>
              <a:gd name="T8" fmla="*/ 0 w 144"/>
              <a:gd name="T9" fmla="*/ 48 h 249"/>
              <a:gd name="T10" fmla="*/ 144 w 144"/>
              <a:gd name="T11" fmla="*/ 0 h 24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249">
                <a:moveTo>
                  <a:pt x="144" y="0"/>
                </a:moveTo>
                <a:lnTo>
                  <a:pt x="144" y="192"/>
                </a:lnTo>
                <a:lnTo>
                  <a:pt x="78" y="249"/>
                </a:lnTo>
                <a:lnTo>
                  <a:pt x="0" y="240"/>
                </a:lnTo>
                <a:lnTo>
                  <a:pt x="0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62" name="AutoShape 6"/>
          <p:cNvSpPr>
            <a:spLocks noChangeAspect="1" noChangeArrowheads="1"/>
          </p:cNvSpPr>
          <p:nvPr/>
        </p:nvSpPr>
        <p:spPr>
          <a:xfrm rot="16200000" flipH="1">
            <a:off x="3568701" y="3994151"/>
            <a:ext cx="1317625" cy="244475"/>
          </a:xfrm>
          <a:prstGeom prst="parallelogram">
            <a:avLst>
              <a:gd name="adj" fmla="val 100456"/>
            </a:avLst>
          </a:prstGeom>
          <a:solidFill>
            <a:srgbClr val="3A3A3A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6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1"/>
              <a:t>Di-Bit Interleaving Shuffles in Symbols</a:t>
            </a: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020.1</a:t>
            </a:r>
          </a:p>
        </p:txBody>
      </p:sp>
      <p:sp>
        <p:nvSpPr>
          <p:cNvPr id="224265" name="AutoShape 9"/>
          <p:cNvSpPr>
            <a:spLocks noChangeAspect="1" noChangeArrowheads="1" noTextEdit="1"/>
          </p:cNvSpPr>
          <p:nvPr/>
        </p:nvSpPr>
        <p:spPr>
          <a:xfrm>
            <a:off x="685800" y="2895601"/>
            <a:ext cx="5759450" cy="1928813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3" name="Rectangle 27"/>
          <p:cNvSpPr>
            <a:spLocks noChangeArrowheads="1"/>
          </p:cNvSpPr>
          <p:nvPr/>
        </p:nvSpPr>
        <p:spPr>
          <a:xfrm>
            <a:off x="8077200" y="16541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4" name="Rectangle 28"/>
          <p:cNvSpPr>
            <a:spLocks noChangeArrowheads="1"/>
          </p:cNvSpPr>
          <p:nvPr/>
        </p:nvSpPr>
        <p:spPr>
          <a:xfrm>
            <a:off x="8077200" y="23336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5" name="Rectangle 29"/>
          <p:cNvSpPr>
            <a:spLocks noChangeArrowheads="1"/>
          </p:cNvSpPr>
          <p:nvPr/>
        </p:nvSpPr>
        <p:spPr>
          <a:xfrm>
            <a:off x="8077200" y="30130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6" name="Rectangle 30"/>
          <p:cNvSpPr>
            <a:spLocks noChangeArrowheads="1"/>
          </p:cNvSpPr>
          <p:nvPr/>
        </p:nvSpPr>
        <p:spPr>
          <a:xfrm>
            <a:off x="8077200" y="36925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7" name="Rectangle 31"/>
          <p:cNvSpPr>
            <a:spLocks noChangeArrowheads="1"/>
          </p:cNvSpPr>
          <p:nvPr/>
        </p:nvSpPr>
        <p:spPr>
          <a:xfrm>
            <a:off x="8077200" y="43719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8" name="Rectangle 32"/>
          <p:cNvSpPr>
            <a:spLocks noChangeArrowheads="1"/>
          </p:cNvSpPr>
          <p:nvPr/>
        </p:nvSpPr>
        <p:spPr>
          <a:xfrm>
            <a:off x="8077200" y="50514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9" name="Text Box 33"/>
          <p:cNvSpPr txBox="1">
            <a:spLocks noChangeArrowheads="1"/>
          </p:cNvSpPr>
          <p:nvPr/>
        </p:nvSpPr>
        <p:spPr>
          <a:xfrm>
            <a:off x="8096250" y="49974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24290" name="Text Box 34"/>
          <p:cNvSpPr txBox="1">
            <a:spLocks noChangeArrowheads="1"/>
          </p:cNvSpPr>
          <p:nvPr/>
        </p:nvSpPr>
        <p:spPr>
          <a:xfrm>
            <a:off x="8086725" y="43180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24291" name="Text Box 35"/>
          <p:cNvSpPr txBox="1">
            <a:spLocks noChangeArrowheads="1"/>
          </p:cNvSpPr>
          <p:nvPr/>
        </p:nvSpPr>
        <p:spPr>
          <a:xfrm>
            <a:off x="8096250" y="36385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24292" name="Text Box 36"/>
          <p:cNvSpPr txBox="1">
            <a:spLocks noChangeArrowheads="1"/>
          </p:cNvSpPr>
          <p:nvPr/>
        </p:nvSpPr>
        <p:spPr>
          <a:xfrm>
            <a:off x="8086725" y="29591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4293" name="Text Box 37"/>
          <p:cNvSpPr txBox="1">
            <a:spLocks noChangeArrowheads="1"/>
          </p:cNvSpPr>
          <p:nvPr/>
        </p:nvSpPr>
        <p:spPr>
          <a:xfrm>
            <a:off x="8096250" y="22796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24294" name="Text Box 38"/>
          <p:cNvSpPr txBox="1">
            <a:spLocks noChangeArrowheads="1"/>
          </p:cNvSpPr>
          <p:nvPr/>
        </p:nvSpPr>
        <p:spPr>
          <a:xfrm>
            <a:off x="8086725" y="16002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24295" name="Text Box 39"/>
          <p:cNvSpPr txBox="1">
            <a:spLocks noChangeArrowheads="1"/>
          </p:cNvSpPr>
          <p:nvPr/>
        </p:nvSpPr>
        <p:spPr>
          <a:xfrm>
            <a:off x="8001000" y="5605463"/>
            <a:ext cx="946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(…)</a:t>
            </a:r>
          </a:p>
        </p:txBody>
      </p:sp>
      <p:grpSp>
        <p:nvGrpSpPr>
          <p:cNvPr id="224319" name="Group 63"/>
          <p:cNvGrpSpPr/>
          <p:nvPr/>
        </p:nvGrpSpPr>
        <p:grpSpPr>
          <a:xfrm>
            <a:off x="4419600" y="4148138"/>
            <a:ext cx="3048000" cy="520700"/>
            <a:chOff x="1824" y="2613"/>
            <a:chExt cx="1920" cy="328"/>
          </a:xfrm>
        </p:grpSpPr>
        <p:pic>
          <p:nvPicPr>
            <p:cNvPr id="224311" name="Picture 55" descr="red t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110" y="2613"/>
              <a:ext cx="336" cy="328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12" name="Picture 56" descr="red sq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456" y="2634"/>
              <a:ext cx="288" cy="28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13" name="Picture 57" descr="blue tr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64" y="2613"/>
              <a:ext cx="336" cy="32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15" name="Picture 59" descr="blue sq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169" y="2634"/>
              <a:ext cx="288" cy="28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16" name="Picture 60" descr="red tr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824" y="2613"/>
              <a:ext cx="336" cy="328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318" name="Picture 62" descr="red sq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67" y="2634"/>
              <a:ext cx="288" cy="287"/>
            </a:xfrm>
            <a:prstGeom prst="rect"/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4277" name="AutoShape 21"/>
          <p:cNvSpPr>
            <a:spLocks noChangeAspect="1" noChangeArrowheads="1"/>
          </p:cNvSpPr>
          <p:nvPr/>
        </p:nvSpPr>
        <p:spPr>
          <a:xfrm rot="5400000" flipV="1">
            <a:off x="3208338" y="3878263"/>
            <a:ext cx="1657350" cy="136525"/>
          </a:xfrm>
          <a:prstGeom prst="parallelogram">
            <a:avLst>
              <a:gd name="adj" fmla="val 94587"/>
            </a:avLst>
          </a:prstGeom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78" name="Freeform 22"/>
          <p:cNvSpPr>
            <a:spLocks noChangeAspect="1"/>
          </p:cNvSpPr>
          <p:nvPr/>
        </p:nvSpPr>
        <p:spPr>
          <a:xfrm>
            <a:off x="3949700" y="4557713"/>
            <a:ext cx="158750" cy="258762"/>
          </a:xfrm>
          <a:custGeom>
            <a:gdLst>
              <a:gd name="T0" fmla="*/ 144 w 147"/>
              <a:gd name="T1" fmla="*/ 0 h 241"/>
              <a:gd name="T2" fmla="*/ 147 w 147"/>
              <a:gd name="T3" fmla="*/ 201 h 241"/>
              <a:gd name="T4" fmla="*/ 87 w 147"/>
              <a:gd name="T5" fmla="*/ 241 h 241"/>
              <a:gd name="T6" fmla="*/ 0 w 147"/>
              <a:gd name="T7" fmla="*/ 237 h 241"/>
              <a:gd name="T8" fmla="*/ 0 w 147"/>
              <a:gd name="T9" fmla="*/ 45 h 241"/>
              <a:gd name="T10" fmla="*/ 144 w 147"/>
              <a:gd name="T11" fmla="*/ 0 h 24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" h="241">
                <a:moveTo>
                  <a:pt x="144" y="0"/>
                </a:moveTo>
                <a:lnTo>
                  <a:pt x="147" y="201"/>
                </a:lnTo>
                <a:lnTo>
                  <a:pt x="87" y="241"/>
                </a:lnTo>
                <a:lnTo>
                  <a:pt x="0" y="237"/>
                </a:lnTo>
                <a:lnTo>
                  <a:pt x="0" y="45"/>
                </a:lnTo>
                <a:lnTo>
                  <a:pt x="144" y="0"/>
                </a:lnTo>
                <a:close/>
              </a:path>
            </a:pathLst>
          </a:custGeom>
          <a:solidFill>
            <a:srgbClr val="295520"/>
          </a:solidFill>
          <a:ln w="3175" cap="flat" cmpd="sng">
            <a:solidFill>
              <a:srgbClr val="29552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79" name="Rectangle 23"/>
          <p:cNvSpPr>
            <a:spLocks noChangeAspect="1" noChangeArrowheads="1"/>
          </p:cNvSpPr>
          <p:nvPr/>
        </p:nvSpPr>
        <p:spPr>
          <a:xfrm>
            <a:off x="1174751" y="3184525"/>
            <a:ext cx="2862263" cy="1633538"/>
          </a:xfrm>
          <a:prstGeom prst="rect"/>
          <a:solidFill>
            <a:srgbClr val="3A782D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4280" name="Text Box 24"/>
          <p:cNvSpPr txBox="1">
            <a:spLocks noChangeAspect="1" noChangeArrowheads="1"/>
          </p:cNvSpPr>
          <p:nvPr/>
        </p:nvSpPr>
        <p:spPr>
          <a:xfrm>
            <a:off x="3130551" y="3168650"/>
            <a:ext cx="733425" cy="26828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1">
                <a:solidFill>
                  <a:srgbClr val="FFFFFF"/>
                </a:solidFill>
                <a:latin typeface="Arial" panose="020b0604020202020204" pitchFamily="34" charset="0"/>
              </a:rPr>
              <a:t>Mapper</a:t>
            </a:r>
          </a:p>
        </p:txBody>
      </p:sp>
      <p:sp>
        <p:nvSpPr>
          <p:cNvPr id="224281" name="Rectangle 25"/>
          <p:cNvSpPr>
            <a:spLocks noChangeAspect="1" noChangeArrowheads="1"/>
          </p:cNvSpPr>
          <p:nvPr/>
        </p:nvSpPr>
        <p:spPr>
          <a:xfrm>
            <a:off x="1585913" y="3951288"/>
            <a:ext cx="1390650" cy="874712"/>
          </a:xfrm>
          <a:prstGeom prst="rect"/>
          <a:noFill/>
          <a:ln w="9525" algn="ctr">
            <a:solidFill>
              <a:schemeClr val="bg1"/>
            </a:solidFill>
            <a:prstDash val="dash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dirty="1">
                <a:solidFill>
                  <a:srgbClr val="FFFFFF"/>
                </a:solidFill>
                <a:latin typeface="Arial" panose="020b0604020202020204" pitchFamily="34" charset="0"/>
              </a:rPr>
              <a:t>Finite State Encoder</a:t>
            </a:r>
          </a:p>
        </p:txBody>
      </p:sp>
      <p:pic>
        <p:nvPicPr>
          <p:cNvPr id="224282" name="Picture 26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181351" y="4084639"/>
            <a:ext cx="669925" cy="669925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7674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43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43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43127" y="1969698"/>
            <a:ext cx="2604113" cy="3585637"/>
          </a:xfrm>
          <a:prstGeom prst="rect"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2414" y="3951311"/>
            <a:ext cx="4800600" cy="1384995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2800" dirty="1">
                <a:solidFill>
                  <a:prstClr val="black"/>
                </a:solidFill>
              </a:rPr>
              <a:t>Captured facial images are expressed as combinations of these </a:t>
            </a:r>
            <a:r>
              <a:rPr lang="en-US" sz="2800" b="1" i="1" dirty="1">
                <a:solidFill>
                  <a:prstClr val="black"/>
                </a:solidFill>
              </a:rPr>
              <a:t>eigenfaces</a:t>
            </a: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3144" y="1974896"/>
            <a:ext cx="4800600" cy="523220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2800" dirty="1">
                <a:solidFill>
                  <a:prstClr val="black"/>
                </a:solidFill>
              </a:rPr>
              <a:t>Examples of eigenfaces: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r="24870"/>
          <a:stretch>
            <a:fillRect/>
          </a:stretch>
        </p:blipFill>
        <p:spPr>
          <a:xfrm>
            <a:off x="5412415" y="2574318"/>
            <a:ext cx="3774777" cy="1264400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pple v. Qualcomm"/>
          <p:cNvSpPr txBox="1"/>
          <p:nvPr/>
        </p:nvSpPr>
        <p:spPr>
          <a:xfrm>
            <a:off x="1" y="1"/>
            <a:ext cx="12192000" cy="762000"/>
          </a:xfrm>
          <a:prstGeom prst="rect"/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1" smtClean="0">
                <a:solidFill>
                  <a:schemeClr val="bg1"/>
                </a:solidFill>
              </a:rPr>
              <a:t>Eigenfaces Are Different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57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31EE06-4E17-4CE0-8AAD-3908564EB30E}" type="slidenum">
              <a:rPr lang="en-US" altLang="en-US">
                <a:solidFill>
                  <a:srgbClr val="FFFFFF"/>
                </a:solidFill>
                <a:latin typeface="Arial"/>
              </a:rPr>
              <a:t>20</a:t>
            </a:fld>
            <a:endParaRPr lang="en-US" alt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5282" name="Rectangle 2"/>
          <p:cNvSpPr>
            <a:spLocks noChangeAspect="1" noChangeArrowheads="1"/>
          </p:cNvSpPr>
          <p:nvPr/>
        </p:nvSpPr>
        <p:spPr>
          <a:xfrm>
            <a:off x="3544888" y="2819401"/>
            <a:ext cx="874712" cy="1698625"/>
          </a:xfrm>
          <a:prstGeom prst="rect"/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83" name="AutoShape 3"/>
          <p:cNvSpPr>
            <a:spLocks noChangeAspect="1" noChangeArrowheads="1"/>
          </p:cNvSpPr>
          <p:nvPr/>
        </p:nvSpPr>
        <p:spPr>
          <a:xfrm>
            <a:off x="1752600" y="4471989"/>
            <a:ext cx="6019800" cy="346075"/>
          </a:xfrm>
          <a:prstGeom prst="parallelogram">
            <a:avLst>
              <a:gd name="adj" fmla="val 94623"/>
            </a:avLst>
          </a:prstGeom>
          <a:solidFill>
            <a:srgbClr val="1856A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84" name="Freeform 4"/>
          <p:cNvSpPr>
            <a:spLocks noChangeAspect="1"/>
          </p:cNvSpPr>
          <p:nvPr/>
        </p:nvSpPr>
        <p:spPr>
          <a:xfrm>
            <a:off x="1174750" y="2819400"/>
            <a:ext cx="3227388" cy="368300"/>
          </a:xfrm>
          <a:custGeom>
            <a:gdLst>
              <a:gd name="T0" fmla="*/ 0 w 3011"/>
              <a:gd name="T1" fmla="*/ 341 h 344"/>
              <a:gd name="T2" fmla="*/ 417 w 3011"/>
              <a:gd name="T3" fmla="*/ 4 h 344"/>
              <a:gd name="T4" fmla="*/ 3011 w 3011"/>
              <a:gd name="T5" fmla="*/ 0 h 344"/>
              <a:gd name="T6" fmla="*/ 2668 w 3011"/>
              <a:gd name="T7" fmla="*/ 344 h 344"/>
              <a:gd name="T8" fmla="*/ 0 w 3011"/>
              <a:gd name="T9" fmla="*/ 341 h 34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11" h="344">
                <a:moveTo>
                  <a:pt x="0" y="341"/>
                </a:moveTo>
                <a:lnTo>
                  <a:pt x="417" y="4"/>
                </a:lnTo>
                <a:lnTo>
                  <a:pt x="3011" y="0"/>
                </a:lnTo>
                <a:lnTo>
                  <a:pt x="2668" y="344"/>
                </a:lnTo>
                <a:lnTo>
                  <a:pt x="0" y="341"/>
                </a:lnTo>
                <a:close/>
              </a:path>
            </a:pathLst>
          </a:custGeom>
          <a:solidFill>
            <a:srgbClr val="6B9A63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86" name="AutoShape 6"/>
          <p:cNvSpPr>
            <a:spLocks noChangeAspect="1" noChangeArrowheads="1"/>
          </p:cNvSpPr>
          <p:nvPr/>
        </p:nvSpPr>
        <p:spPr>
          <a:xfrm rot="16200000" flipH="1">
            <a:off x="3568701" y="3994151"/>
            <a:ext cx="1317625" cy="244475"/>
          </a:xfrm>
          <a:prstGeom prst="parallelogram">
            <a:avLst>
              <a:gd name="adj" fmla="val 100456"/>
            </a:avLst>
          </a:prstGeom>
          <a:solidFill>
            <a:srgbClr val="3A3A3A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1"/>
              <a:t>Di-Bit Interleaving Shuffles in Symbols</a:t>
            </a:r>
          </a:p>
        </p:txBody>
      </p:sp>
      <p:sp>
        <p:nvSpPr>
          <p:cNvPr id="225288" name="Text Box 8"/>
          <p:cNvSpPr txBox="1">
            <a:spLocks noChangeArrowheads="1"/>
          </p:cNvSpPr>
          <p:nvPr/>
        </p:nvSpPr>
        <p:spPr>
          <a:xfrm>
            <a:off x="9677401" y="6553200"/>
            <a:ext cx="627063" cy="30480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1">
                <a:solidFill>
                  <a:srgbClr val="FFFFFF"/>
                </a:solidFill>
                <a:latin typeface="Arial" panose="020b0604020202020204" pitchFamily="34" charset="0"/>
              </a:rPr>
              <a:t>020.1</a:t>
            </a:r>
          </a:p>
        </p:txBody>
      </p:sp>
      <p:sp>
        <p:nvSpPr>
          <p:cNvPr id="225289" name="Rectangle 9"/>
          <p:cNvSpPr>
            <a:spLocks noChangeArrowheads="1"/>
          </p:cNvSpPr>
          <p:nvPr/>
        </p:nvSpPr>
        <p:spPr>
          <a:xfrm>
            <a:off x="8077200" y="16541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90" name="Rectangle 10"/>
          <p:cNvSpPr>
            <a:spLocks noChangeArrowheads="1"/>
          </p:cNvSpPr>
          <p:nvPr/>
        </p:nvSpPr>
        <p:spPr>
          <a:xfrm>
            <a:off x="8077200" y="23336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91" name="Rectangle 11"/>
          <p:cNvSpPr>
            <a:spLocks noChangeArrowheads="1"/>
          </p:cNvSpPr>
          <p:nvPr/>
        </p:nvSpPr>
        <p:spPr>
          <a:xfrm>
            <a:off x="8077200" y="30130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92" name="Rectangle 12"/>
          <p:cNvSpPr>
            <a:spLocks noChangeArrowheads="1"/>
          </p:cNvSpPr>
          <p:nvPr/>
        </p:nvSpPr>
        <p:spPr>
          <a:xfrm>
            <a:off x="8077200" y="36925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93" name="Rectangle 13"/>
          <p:cNvSpPr>
            <a:spLocks noChangeArrowheads="1"/>
          </p:cNvSpPr>
          <p:nvPr/>
        </p:nvSpPr>
        <p:spPr>
          <a:xfrm>
            <a:off x="8077200" y="437197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94" name="Rectangle 14"/>
          <p:cNvSpPr>
            <a:spLocks noChangeArrowheads="1"/>
          </p:cNvSpPr>
          <p:nvPr/>
        </p:nvSpPr>
        <p:spPr>
          <a:xfrm>
            <a:off x="8077200" y="5051425"/>
            <a:ext cx="3810000" cy="533400"/>
          </a:xfrm>
          <a:prstGeom prst="rect"/>
          <a:gradFill rotWithShape="1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  <a:tileRect/>
          </a:gradFill>
          <a:ln w="9525" algn="ctr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95" name="AutoShape 15"/>
          <p:cNvSpPr>
            <a:spLocks noChangeAspect="1" noChangeArrowheads="1" noTextEdit="1"/>
          </p:cNvSpPr>
          <p:nvPr/>
        </p:nvSpPr>
        <p:spPr>
          <a:xfrm>
            <a:off x="685800" y="2895601"/>
            <a:ext cx="5759450" cy="1928813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296" name="Text Box 16"/>
          <p:cNvSpPr txBox="1">
            <a:spLocks noChangeArrowheads="1"/>
          </p:cNvSpPr>
          <p:nvPr/>
        </p:nvSpPr>
        <p:spPr>
          <a:xfrm>
            <a:off x="8096250" y="49974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25297" name="Text Box 17"/>
          <p:cNvSpPr txBox="1">
            <a:spLocks noChangeArrowheads="1"/>
          </p:cNvSpPr>
          <p:nvPr/>
        </p:nvSpPr>
        <p:spPr>
          <a:xfrm>
            <a:off x="8086725" y="43180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25298" name="Text Box 18"/>
          <p:cNvSpPr txBox="1">
            <a:spLocks noChangeArrowheads="1"/>
          </p:cNvSpPr>
          <p:nvPr/>
        </p:nvSpPr>
        <p:spPr>
          <a:xfrm>
            <a:off x="8096250" y="36385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25299" name="Text Box 19"/>
          <p:cNvSpPr txBox="1">
            <a:spLocks noChangeArrowheads="1"/>
          </p:cNvSpPr>
          <p:nvPr/>
        </p:nvSpPr>
        <p:spPr>
          <a:xfrm>
            <a:off x="8086725" y="29591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5300" name="Text Box 20"/>
          <p:cNvSpPr txBox="1">
            <a:spLocks noChangeArrowheads="1"/>
          </p:cNvSpPr>
          <p:nvPr/>
        </p:nvSpPr>
        <p:spPr>
          <a:xfrm>
            <a:off x="8096250" y="227965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25301" name="Text Box 21"/>
          <p:cNvSpPr txBox="1">
            <a:spLocks noChangeArrowheads="1"/>
          </p:cNvSpPr>
          <p:nvPr/>
        </p:nvSpPr>
        <p:spPr>
          <a:xfrm>
            <a:off x="8086725" y="1600200"/>
            <a:ext cx="438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25312" name="AutoShape 32"/>
          <p:cNvSpPr>
            <a:spLocks noChangeAspect="1" noChangeArrowheads="1"/>
          </p:cNvSpPr>
          <p:nvPr/>
        </p:nvSpPr>
        <p:spPr>
          <a:xfrm rot="5400000" flipV="1">
            <a:off x="3208338" y="3878263"/>
            <a:ext cx="1657350" cy="136525"/>
          </a:xfrm>
          <a:prstGeom prst="parallelogram">
            <a:avLst>
              <a:gd name="adj" fmla="val 94587"/>
            </a:avLst>
          </a:prstGeom>
          <a:solidFill>
            <a:srgbClr val="295520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313" name="Freeform 33"/>
          <p:cNvSpPr>
            <a:spLocks noChangeAspect="1"/>
          </p:cNvSpPr>
          <p:nvPr/>
        </p:nvSpPr>
        <p:spPr>
          <a:xfrm>
            <a:off x="3949700" y="4557713"/>
            <a:ext cx="158750" cy="258762"/>
          </a:xfrm>
          <a:custGeom>
            <a:gdLst>
              <a:gd name="T0" fmla="*/ 144 w 147"/>
              <a:gd name="T1" fmla="*/ 0 h 241"/>
              <a:gd name="T2" fmla="*/ 147 w 147"/>
              <a:gd name="T3" fmla="*/ 201 h 241"/>
              <a:gd name="T4" fmla="*/ 87 w 147"/>
              <a:gd name="T5" fmla="*/ 241 h 241"/>
              <a:gd name="T6" fmla="*/ 0 w 147"/>
              <a:gd name="T7" fmla="*/ 237 h 241"/>
              <a:gd name="T8" fmla="*/ 0 w 147"/>
              <a:gd name="T9" fmla="*/ 45 h 241"/>
              <a:gd name="T10" fmla="*/ 144 w 147"/>
              <a:gd name="T11" fmla="*/ 0 h 24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" h="241">
                <a:moveTo>
                  <a:pt x="144" y="0"/>
                </a:moveTo>
                <a:lnTo>
                  <a:pt x="147" y="201"/>
                </a:lnTo>
                <a:lnTo>
                  <a:pt x="87" y="241"/>
                </a:lnTo>
                <a:lnTo>
                  <a:pt x="0" y="237"/>
                </a:lnTo>
                <a:lnTo>
                  <a:pt x="0" y="45"/>
                </a:lnTo>
                <a:lnTo>
                  <a:pt x="144" y="0"/>
                </a:lnTo>
                <a:close/>
              </a:path>
            </a:pathLst>
          </a:custGeom>
          <a:solidFill>
            <a:srgbClr val="295520"/>
          </a:solidFill>
          <a:ln w="3175" cap="flat" cmpd="sng">
            <a:solidFill>
              <a:srgbClr val="29552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314" name="Rectangle 34"/>
          <p:cNvSpPr>
            <a:spLocks noChangeAspect="1" noChangeArrowheads="1"/>
          </p:cNvSpPr>
          <p:nvPr/>
        </p:nvSpPr>
        <p:spPr>
          <a:xfrm>
            <a:off x="1174751" y="3184525"/>
            <a:ext cx="2862263" cy="1633538"/>
          </a:xfrm>
          <a:prstGeom prst="rect"/>
          <a:solidFill>
            <a:srgbClr val="3A782D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>
              <a:solidFill>
                <a:srgbClr val="FFFFFF"/>
              </a:solidFill>
              <a:latin typeface="Digital-7" pitchFamily="2" charset="0"/>
            </a:endParaRPr>
          </a:p>
        </p:txBody>
      </p:sp>
      <p:sp>
        <p:nvSpPr>
          <p:cNvPr id="225315" name="Text Box 35"/>
          <p:cNvSpPr txBox="1">
            <a:spLocks noChangeAspect="1" noChangeArrowheads="1"/>
          </p:cNvSpPr>
          <p:nvPr/>
        </p:nvSpPr>
        <p:spPr>
          <a:xfrm>
            <a:off x="3130551" y="3168650"/>
            <a:ext cx="733425" cy="268288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1">
                <a:solidFill>
                  <a:srgbClr val="FFFFFF"/>
                </a:solidFill>
                <a:latin typeface="Arial" panose="020b0604020202020204" pitchFamily="34" charset="0"/>
              </a:rPr>
              <a:t>Mapper</a:t>
            </a:r>
          </a:p>
        </p:txBody>
      </p:sp>
      <p:sp>
        <p:nvSpPr>
          <p:cNvPr id="225316" name="Rectangle 36"/>
          <p:cNvSpPr>
            <a:spLocks noChangeAspect="1" noChangeArrowheads="1"/>
          </p:cNvSpPr>
          <p:nvPr/>
        </p:nvSpPr>
        <p:spPr>
          <a:xfrm>
            <a:off x="1585913" y="3951288"/>
            <a:ext cx="1390650" cy="874712"/>
          </a:xfrm>
          <a:prstGeom prst="rect"/>
          <a:noFill/>
          <a:ln w="9525" algn="ctr">
            <a:solidFill>
              <a:schemeClr val="bg1"/>
            </a:solidFill>
            <a:prstDash val="dash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 dirty="1">
                <a:solidFill>
                  <a:srgbClr val="FFFFFF"/>
                </a:solidFill>
                <a:latin typeface="Arial" panose="020b0604020202020204" pitchFamily="34" charset="0"/>
              </a:rPr>
              <a:t>Finite State Encoder</a:t>
            </a:r>
          </a:p>
        </p:txBody>
      </p:sp>
      <p:pic>
        <p:nvPicPr>
          <p:cNvPr id="225317" name="Picture 37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1351" y="4084639"/>
            <a:ext cx="669925" cy="669925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8" name="Text Box 38"/>
          <p:cNvSpPr txBox="1">
            <a:spLocks noChangeArrowheads="1"/>
          </p:cNvSpPr>
          <p:nvPr/>
        </p:nvSpPr>
        <p:spPr>
          <a:xfrm>
            <a:off x="8001000" y="5605463"/>
            <a:ext cx="946150" cy="641350"/>
          </a:xfrm>
          <a:prstGeom prst="rect"/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1">
                <a:solidFill>
                  <a:srgbClr val="FFFFFF"/>
                </a:solidFill>
                <a:latin typeface="Arial" panose="020b0604020202020204" pitchFamily="34" charset="0"/>
              </a:rPr>
              <a:t>(…)</a:t>
            </a:r>
          </a:p>
        </p:txBody>
      </p:sp>
      <p:pic>
        <p:nvPicPr>
          <p:cNvPr id="225366" name="Picture 86" descr="red tr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61125" y="4148138"/>
            <a:ext cx="533400" cy="520700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7" name="Picture 87" descr="red s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10400" y="4181476"/>
            <a:ext cx="457200" cy="45561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8" name="Picture 88" descr="blue tr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11850" y="4148138"/>
            <a:ext cx="533400" cy="519112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9" name="Picture 89" descr="blue s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67288" y="4181476"/>
            <a:ext cx="457200" cy="45561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0" name="Picture 90" descr="red tr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9600" y="4148138"/>
            <a:ext cx="533400" cy="520700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1" name="Picture 91" descr="red s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40363" y="4181476"/>
            <a:ext cx="457200" cy="455613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824521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069 L 0.06649 -0.36462 L 0.4 -0.36462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253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0000" y="-18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06 2.89017E-07 L 0.09635 -0.16462 L 0.47257 -0.16462" pathEditMode="relative" rAng="0" ptsTypes="AAA">
                                      <p:cBhvr>
                                        <p:cTn id="9" dur="2000" fill="hold"/>
                                        <p:tgtEl>
                                          <p:spTgt spid="2253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3628" y="-8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L 0.15608 0.03491 L 0.52848 0.03468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2253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6424" y="1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06 -9.24855E-07 L 0.17899 -0.26474 L 0.56753 -0.26474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2253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28368" y="-13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-9.24855E-07 L 0.2625 -0.06497 L 0.63889 -0.06497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2536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31944" y="-3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9.24855E-07 L 0.28351 0.1348 L 0.67917 0.1348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2253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by x="-2147483648" y="-2147483648"/>
                                      <p:from x="-2147483648" y="-2147483648"/>
                                      <p:to x="-2147483648" y="-2147483648"/>
                                      <p:rCtr x="33958" y="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62200" y="1249740"/>
            <a:ext cx="7620000" cy="1569660"/>
          </a:xfrm>
          <a:prstGeom prst="rect"/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1">
                <a:solidFill>
                  <a:prstClr val="black"/>
                </a:solidFill>
              </a:rPr>
              <a:t>Recognition is determined by </a:t>
            </a:r>
            <a:r>
              <a:rPr lang="en-US" sz="3200" b="1" dirty="1">
                <a:solidFill>
                  <a:prstClr val="black"/>
                </a:solidFill>
              </a:rPr>
              <a:t>measuring the distance between different points</a:t>
            </a:r>
            <a:r>
              <a:rPr lang="en-US" sz="3200" dirty="1">
                <a:solidFill>
                  <a:prstClr val="black"/>
                </a:solidFill>
              </a:rPr>
              <a:t> in face space (the points represent different faces)</a:t>
            </a:r>
          </a:p>
        </p:txBody>
      </p:sp>
      <p:pic>
        <p:nvPicPr>
          <p:cNvPr id="9" name="Picture 2" descr="http://onionesquereality.files.wordpress.com/2009/02/face_space.jpg?w=500&amp;h=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4375" y="3404741"/>
            <a:ext cx="6323684" cy="2542121"/>
          </a:xfrm>
          <a:prstGeom prst="rect"/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ft-Right Arrow 9"/>
          <p:cNvSpPr/>
          <p:nvPr/>
        </p:nvSpPr>
        <p:spPr>
          <a:xfrm rot="19778196">
            <a:off x="6166566" y="3921936"/>
            <a:ext cx="778545" cy="175854"/>
          </a:xfrm>
          <a:prstGeom prst="leftRightArrow">
            <a:avLst/>
          </a:prstGeom>
          <a:solidFill>
            <a:srgbClr val="FF0000"/>
          </a:solidFill>
          <a:ln w="6350" cap="flat" algn="ctr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966926"/>
            <a:ext cx="3048000" cy="461665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2400" b="1" dirty="1">
                <a:solidFill>
                  <a:srgbClr val="FF0000"/>
                </a:solidFill>
              </a:rPr>
              <a:t>TOO FAR, NO MATCH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92090" y="2748692"/>
            <a:ext cx="929790" cy="1137509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5021881" y="3317446"/>
            <a:ext cx="1910969" cy="393018"/>
          </a:xfrm>
          <a:prstGeom prst="straightConnector1"/>
          <a:ln w="28575" cap="flat" algn="ctr">
            <a:solidFill>
              <a:schemeClr val="tx2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48000" y="3567566"/>
            <a:ext cx="929790" cy="1108235"/>
          </a:xfrm>
          <a:prstGeom prst="rect"/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977791" y="4121682"/>
            <a:ext cx="2087805" cy="20676"/>
          </a:xfrm>
          <a:prstGeom prst="straightConnector1"/>
          <a:ln w="28575" cap="flat" algn="ctr">
            <a:solidFill>
              <a:srgbClr val="00B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Apple v. Qualcomm"/>
          <p:cNvSpPr txBox="1"/>
          <p:nvPr/>
        </p:nvSpPr>
        <p:spPr>
          <a:xfrm>
            <a:off x="1" y="1"/>
            <a:ext cx="12192000" cy="762000"/>
          </a:xfrm>
          <a:prstGeom prst="rect"/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1" smtClean="0">
                <a:solidFill>
                  <a:schemeClr val="bg1"/>
                </a:solidFill>
              </a:rPr>
              <a:t>Eigenfaces Are Different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y with no face 02">
            <a:hlinkClick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5" r:link="rId6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524000" y="1333500"/>
            <a:ext cx="9144000" cy="5143500"/>
          </a:xfrm>
          <a:prstGeom prst="rect"/>
        </p:spPr>
      </p:pic>
      <p:sp>
        <p:nvSpPr>
          <p:cNvPr id="4" name="Apple v. Qualcomm"/>
          <p:cNvSpPr txBox="1"/>
          <p:nvPr/>
        </p:nvSpPr>
        <p:spPr>
          <a:xfrm>
            <a:off x="1" y="1"/>
            <a:ext cx="12192000" cy="762000"/>
          </a:xfrm>
          <a:prstGeom prst="rect"/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1" smtClean="0">
                <a:solidFill>
                  <a:schemeClr val="bg1"/>
                </a:solidFill>
              </a:rPr>
              <a:t>No Facial Recognition Required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8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0953"/>
            <a:ext cx="10515600" cy="915471"/>
          </a:xfrm>
        </p:spPr>
        <p:txBody>
          <a:bodyPr/>
          <a:lstStyle/>
          <a:p>
            <a:pPr algn="ctr"/>
            <a:r>
              <a:rPr lang="en-US" dirty="1" smtClean="0"/>
              <a:t>Handoff from Source to Target</a:t>
            </a:r>
            <a:endParaRPr lang="en-US"/>
          </a:p>
        </p:txBody>
      </p:sp>
      <p:pic>
        <p:nvPicPr>
          <p:cNvPr id="4" name="bay area cell phone A">
            <a:hlinkClick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6" r:link="rId7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474977" y="1117854"/>
            <a:ext cx="7240011" cy="5430008"/>
          </a:xfrm>
          <a:prstGeom prst="rect"/>
        </p:spPr>
      </p:pic>
      <p:sp>
        <p:nvSpPr>
          <p:cNvPr id="5" name="TextBox 4"/>
          <p:cNvSpPr txBox="1"/>
          <p:nvPr/>
        </p:nvSpPr>
        <p:spPr>
          <a:xfrm>
            <a:off x="9922240" y="6572613"/>
            <a:ext cx="728982" cy="276999"/>
          </a:xfrm>
          <a:prstGeom prst="rect"/>
          <a:noFill/>
        </p:spPr>
        <p:txBody>
          <a:bodyPr wrap="square" lIns="91425" tIns="45713" rIns="91425" bIns="45713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1"/>
              <a:t>ADX-132</a:t>
            </a:r>
          </a:p>
        </p:txBody>
      </p:sp>
      <p:sp>
        <p:nvSpPr>
          <p:cNvPr id="6" name="Rectangle 5"/>
          <p:cNvSpPr/>
          <p:nvPr/>
        </p:nvSpPr>
        <p:spPr>
          <a:xfrm>
            <a:off x="7685314" y="1515709"/>
            <a:ext cx="1692217" cy="1031548"/>
          </a:xfrm>
          <a:prstGeom prst="rect"/>
          <a:solidFill>
            <a:schemeClr val="accent5">
              <a:lumMod val="60000"/>
              <a:lumOff val="4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 area cell phone B">
            <a:hlinkClick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6" r:link="rId7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474977" y="1106424"/>
            <a:ext cx="7240011" cy="5430008"/>
          </a:xfrm>
          <a:prstGeom prst="rect"/>
        </p:spPr>
      </p:pic>
      <p:sp>
        <p:nvSpPr>
          <p:cNvPr id="5" name="TextBox 4"/>
          <p:cNvSpPr txBox="1"/>
          <p:nvPr/>
        </p:nvSpPr>
        <p:spPr>
          <a:xfrm>
            <a:off x="9922240" y="6572613"/>
            <a:ext cx="728982" cy="276999"/>
          </a:xfrm>
          <a:prstGeom prst="rect"/>
          <a:noFill/>
        </p:spPr>
        <p:txBody>
          <a:bodyPr wrap="square" lIns="91425" tIns="45713" rIns="91425" bIns="45713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1"/>
              <a:t>ADX-133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838200" y="190953"/>
            <a:ext cx="10515600" cy="915471"/>
          </a:xfrm>
          <a:prstGeom prst="rect"/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1" smtClean="0"/>
              <a:t>Handoff from Source to Target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85314" y="1515709"/>
            <a:ext cx="1692217" cy="1031548"/>
          </a:xfrm>
          <a:prstGeom prst="rect"/>
          <a:solidFill>
            <a:schemeClr val="accent5">
              <a:lumMod val="60000"/>
              <a:lumOff val="4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5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y area cell phone C">
            <a:hlinkClick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6" r:link="rId7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474977" y="1106424"/>
            <a:ext cx="7240011" cy="5430008"/>
          </a:xfrm>
          <a:prstGeom prst="rect"/>
        </p:spPr>
      </p:pic>
      <p:sp>
        <p:nvSpPr>
          <p:cNvPr id="4" name="TextBox 3"/>
          <p:cNvSpPr txBox="1"/>
          <p:nvPr/>
        </p:nvSpPr>
        <p:spPr>
          <a:xfrm>
            <a:off x="9922240" y="6572613"/>
            <a:ext cx="728982" cy="276999"/>
          </a:xfrm>
          <a:prstGeom prst="rect"/>
          <a:noFill/>
        </p:spPr>
        <p:txBody>
          <a:bodyPr wrap="square" lIns="91425" tIns="45713" rIns="91425" bIns="45713" rtlCol="0">
            <a:spAutoFit/>
          </a:bodyPr>
          <a:lstStyle>
            <a:defPPr>
              <a:defRPr lang="en-US"/>
            </a:defPPr>
            <a:lvl1pPr algn="r"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1"/>
              <a:t>ADX-134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90953"/>
            <a:ext cx="10515600" cy="915471"/>
          </a:xfrm>
        </p:spPr>
        <p:txBody>
          <a:bodyPr/>
          <a:lstStyle/>
          <a:p>
            <a:pPr algn="ctr"/>
            <a:r>
              <a:rPr lang="en-US" dirty="1" smtClean="0"/>
              <a:t>Handoff from Source to Target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85314" y="1515709"/>
            <a:ext cx="1692217" cy="1031548"/>
          </a:xfrm>
          <a:prstGeom prst="rect"/>
          <a:solidFill>
            <a:schemeClr val="accent5">
              <a:lumMod val="60000"/>
              <a:lumOff val="40000"/>
            </a:schemeClr>
          </a:solidFill>
          <a:ln w="12700" cap="flat" algn="ctr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7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Apple v. Qualcomm"/>
          <p:cNvSpPr txBox="1">
            <a:spLocks noGrp="1"/>
          </p:cNvSpPr>
          <p:nvPr>
            <p:ph type="title"/>
          </p:nvPr>
        </p:nvSpPr>
        <p:spPr>
          <a:xfrm>
            <a:off x="1" y="1"/>
            <a:ext cx="12192000" cy="762000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b="1" dirty="1" smtClean="0">
                <a:solidFill>
                  <a:schemeClr val="bg1"/>
                </a:solidFill>
              </a:rPr>
              <a:t>[Opponent]’s Abuses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BB224-8F42-064B-AFBD-017FC3EBA2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rcRect l="4324" t="-1" r="1970" b="5984"/>
          <a:stretch>
            <a:fillRect/>
          </a:stretch>
        </p:blipFill>
        <p:spPr>
          <a:xfrm>
            <a:off x="175846" y="762001"/>
            <a:ext cx="11825654" cy="6038450"/>
          </a:xfrm>
          <a:prstGeom prst="rect"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8E27C-87E5-D149-BD14-7E836C63BC75}"/>
              </a:ext>
            </a:extLst>
          </p:cNvPr>
          <p:cNvSpPr txBox="1"/>
          <p:nvPr/>
        </p:nvSpPr>
        <p:spPr>
          <a:xfrm rot="21020440">
            <a:off x="2578414" y="1652061"/>
            <a:ext cx="4000500" cy="1177243"/>
          </a:xfrm>
          <a:prstGeom prst="rect"/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hangingPunct="0">
              <a:defRPr/>
            </a:pP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No License,</a:t>
            </a:r>
            <a:b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</a:b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No Chips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4C5F0-552C-594E-B91C-B8613EDD67F8}"/>
              </a:ext>
            </a:extLst>
          </p:cNvPr>
          <p:cNvSpPr txBox="1"/>
          <p:nvPr/>
        </p:nvSpPr>
        <p:spPr>
          <a:xfrm rot="20721180">
            <a:off x="7180860" y="2832367"/>
            <a:ext cx="4000500" cy="623246"/>
          </a:xfrm>
          <a:prstGeom prst="rect"/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hangingPunct="0">
              <a:defRPr/>
            </a:pP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Gag Clauses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5B48E-12B4-F34C-914F-33E14646F94C}"/>
              </a:ext>
            </a:extLst>
          </p:cNvPr>
          <p:cNvSpPr txBox="1"/>
          <p:nvPr/>
        </p:nvSpPr>
        <p:spPr>
          <a:xfrm rot="21286202">
            <a:off x="1499051" y="4901873"/>
            <a:ext cx="4000500" cy="1177243"/>
          </a:xfrm>
          <a:prstGeom prst="rect"/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hangingPunct="0">
              <a:defRPr/>
            </a:pP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Obstruction of Justice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0FC57C-7CF9-AC4D-A544-01154E16349B}"/>
              </a:ext>
            </a:extLst>
          </p:cNvPr>
          <p:cNvSpPr txBox="1"/>
          <p:nvPr/>
        </p:nvSpPr>
        <p:spPr>
          <a:xfrm rot="714047">
            <a:off x="386326" y="3272451"/>
            <a:ext cx="4000500" cy="1177243"/>
          </a:xfrm>
          <a:prstGeom prst="rect"/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hangingPunct="0">
              <a:defRPr/>
            </a:pP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Extortion of Royalties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9C7D7-9EB3-6B46-AC37-A6FA769195AE}"/>
              </a:ext>
            </a:extLst>
          </p:cNvPr>
          <p:cNvSpPr txBox="1"/>
          <p:nvPr/>
        </p:nvSpPr>
        <p:spPr>
          <a:xfrm rot="1734014">
            <a:off x="5957630" y="1452059"/>
            <a:ext cx="4000500" cy="623246"/>
          </a:xfrm>
          <a:prstGeom prst="rect"/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hangingPunct="0">
              <a:defRPr/>
            </a:pP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Exclusivity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5972F-DD76-E045-8920-9949CBA6AE8A}"/>
              </a:ext>
            </a:extLst>
          </p:cNvPr>
          <p:cNvSpPr txBox="1"/>
          <p:nvPr/>
        </p:nvSpPr>
        <p:spPr>
          <a:xfrm rot="837068">
            <a:off x="6506028" y="4338230"/>
            <a:ext cx="5070522" cy="1177243"/>
          </a:xfrm>
          <a:prstGeom prst="rect"/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hangingPunct="0">
              <a:defRPr/>
            </a:pP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No Licenses to Competitors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1D542-733A-2A4B-B67F-C8FE364E5B25}"/>
              </a:ext>
            </a:extLst>
          </p:cNvPr>
          <p:cNvSpPr txBox="1"/>
          <p:nvPr/>
        </p:nvSpPr>
        <p:spPr>
          <a:xfrm rot="20886020">
            <a:off x="4964091" y="3192890"/>
            <a:ext cx="1916957" cy="1177243"/>
          </a:xfrm>
          <a:prstGeom prst="rect"/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342900" hangingPunct="0">
              <a:defRPr/>
            </a:pPr>
            <a:r>
              <a:rPr lang="en-US" sz="3600" b="1" kern="0" dirty="1">
                <a:solidFill>
                  <a:srgbClr val="C00000"/>
                </a:solidFill>
                <a:latin typeface="Footlight MT Light" panose="0204060206030a020304" pitchFamily="18" charset="77"/>
                <a:ea typeface="Nanum Pen Script" panose="03040600000000000000" pitchFamily="66" charset="-127"/>
                <a:sym typeface="Calibri"/>
              </a:rPr>
              <a:t>Threats to Supply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ED846E-2EF5-4623-B522-FABC1832FDFA}"/>
              </a:ext>
            </a:extLst>
          </p:cNvPr>
          <p:cNvGrpSpPr/>
          <p:nvPr/>
        </p:nvGrpSpPr>
        <p:grpSpPr>
          <a:xfrm rot="20608260">
            <a:off x="5736890" y="4531654"/>
            <a:ext cx="2118509" cy="2067712"/>
            <a:chOff x="6985000" y="6125443"/>
            <a:chExt cx="2824678" cy="27569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24B7B3-8653-4FFE-B390-58037525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8514" t="18342" r="23187" b="18735"/>
            <a:stretch>
              <a:fillRect/>
            </a:stretch>
          </p:blipFill>
          <p:spPr>
            <a:xfrm>
              <a:off x="6985000" y="6125443"/>
              <a:ext cx="2824678" cy="2756949"/>
            </a:xfrm>
            <a:prstGeom prst="rect"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AEFC05-4CFB-4747-A706-936E28627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976959" y="7840413"/>
              <a:ext cx="553244" cy="634829"/>
            </a:xfrm>
            <a:prstGeom prst="rect"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67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4619DD-FB61-4710-9951-8F5EF232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82552" y="2307191"/>
            <a:ext cx="5277494" cy="3958121"/>
          </a:xfrm>
          <a:prstGeom prst="rect"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0B4D92-C44D-4D92-A2AF-6DC6CA0CD4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1592" y="2315542"/>
            <a:ext cx="1624853" cy="3443397"/>
          </a:xfrm>
          <a:prstGeom prst="rect"/>
          <a:effectLst>
            <a:outerShdw blurRad="63500" algn="ctr" rotWithShape="0" sx="102000" sy="102000">
              <a:prstClr val="black">
                <a:alpha val="40000"/>
              </a:prstClr>
            </a:outerShdw>
          </a:effectLst>
        </p:spPr>
      </p:pic>
      <p:sp>
        <p:nvSpPr>
          <p:cNvPr id="3" name="Not Equal 2"/>
          <p:cNvSpPr/>
          <p:nvPr/>
        </p:nvSpPr>
        <p:spPr>
          <a:xfrm>
            <a:off x="5372100" y="3476625"/>
            <a:ext cx="1447800" cy="971550"/>
          </a:xfrm>
          <a:prstGeom prst="mathNotEqual">
            <a:avLst/>
          </a:prstGeom>
          <a:solidFill>
            <a:schemeClr val="tx1"/>
          </a:solidFill>
          <a:ln w="12700" cap="flat">
            <a:noFill/>
            <a:prstDash val="solid"/>
            <a:miter lim="800000"/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099" rtlCol="0" fromWordArt="0" anchor="ctr" anchorCtr="0" forceAA="0" compatLnSpc="1">
            <a:prstTxWarp prst="textNoShape"/>
            <a:no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279167" y="1335928"/>
            <a:ext cx="7633665" cy="407802"/>
          </a:xfrm>
          <a:prstGeom prst="rect"/>
          <a:solidFill>
            <a:srgbClr val="0071C5"/>
          </a:solidFill>
          <a:ln w="38100">
            <a:solidFill>
              <a:schemeClr val="bg1"/>
            </a:solidFill>
          </a:ln>
          <a:effectLst>
            <a:outerShdw blurRad="50800" dir="2700000" dist="38100" algn="tl" rotWithShape="0">
              <a:prstClr val="black">
                <a:alpha val="40000"/>
              </a:prstClr>
            </a:outerShdw>
          </a:effectLst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200" dirty="1" smtClean="0">
                <a:solidFill>
                  <a:schemeClr val="bg1"/>
                </a:solidFill>
                <a:sym typeface="Helvetica Neue Light"/>
              </a:rPr>
              <a:t>Compare your smartphones</a:t>
            </a:r>
            <a:r>
              <a:rPr lang="en-US" sz="2000" dirty="1" smtClean="0">
                <a:solidFill>
                  <a:schemeClr val="bg1"/>
                </a:solidFill>
                <a:sym typeface="Helvetica Neue Light"/>
              </a:rPr>
              <a:t> to the flip phones we had ten years ago</a:t>
            </a:r>
            <a:endParaRPr lang="en-US" sz="2200">
              <a:solidFill>
                <a:schemeClr val="bg1"/>
              </a:solidFill>
              <a:sym typeface="Helvetica Neue Light"/>
            </a:endParaRPr>
          </a:p>
        </p:txBody>
      </p:sp>
      <p:sp>
        <p:nvSpPr>
          <p:cNvPr id="7" name="Apple v. Qualcomm"/>
          <p:cNvSpPr txBox="1"/>
          <p:nvPr/>
        </p:nvSpPr>
        <p:spPr>
          <a:xfrm>
            <a:off x="1" y="1"/>
            <a:ext cx="12192000" cy="762000"/>
          </a:xfrm>
          <a:prstGeom prst="rect"/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1" smtClean="0">
                <a:solidFill>
                  <a:schemeClr val="bg1"/>
                </a:solidFill>
              </a:rPr>
              <a:t>Taxing Innovation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TXSS_ISORIGINAL" val="105651"/>
</p:tagLst>
</file>

<file path=ppt/tags/tag2.xml><?xml version="1.0" encoding="utf-8"?>
<p:tagLst xmlns:p="http://schemas.openxmlformats.org/presentationml/2006/main">
  <p:tag name="PTXSS_ISORIGINAL" val="105653"/>
</p:tagLst>
</file>

<file path=ppt/tags/tag3.xml><?xml version="1.0" encoding="utf-8"?>
<p:tagLst xmlns:p="http://schemas.openxmlformats.org/presentationml/2006/main">
  <p:tag name="PPTXSS_ORIGINAL" val="105638,Group 166,308,Slide53"/>
  <p:tag name="PPTXSS_SETTINGS" val="0,7,7,150,80,3,True,False"/>
</p:tagLst>
</file>

<file path=ppt/tags/tag4.xml><?xml version="1.0" encoding="utf-8"?>
<p:tagLst xmlns:p="http://schemas.openxmlformats.org/presentationml/2006/main">
  <p:tag name="PPTXSS_ORIGINAL" val="105631,Group 159,308,Slide53"/>
  <p:tag name="PPTXSS_SETTINGS" val="0,7,7,150,80,3,True,False"/>
</p:tagLst>
</file>

<file path=ppt/tags/tag5.xml><?xml version="1.0" encoding="utf-8"?>
<p:tagLst xmlns:p="http://schemas.openxmlformats.org/presentationml/2006/main">
  <p:tag name="PPTXSS_ORIGINAL" val="203806,Rectangle 30,384,Slide129"/>
  <p:tag name="PPTXSS_SETTINGS" val="0,7,7,150,80,3,True,False"/>
</p:tagLst>
</file>

<file path=ppt/tags/tag6.xml><?xml version="1.0" encoding="utf-8"?>
<p:tagLst xmlns:p="http://schemas.openxmlformats.org/presentationml/2006/main">
  <p:tag name="PPTXSS_ORIGINAL" val="203806,Rectangle 30,384,Slide129"/>
  <p:tag name="PPTXSS_SETTINGS" val="0,7,7,150,80,3,True,False"/>
</p:tagLst>
</file>

<file path=ppt/tags/tag7.xml><?xml version="1.0" encoding="utf-8"?>
<p:tagLst xmlns:p="http://schemas.openxmlformats.org/presentationml/2006/main">
  <p:tag name="PPTXSS_ORIGINAL" val="203806,Rectangle 30,384,Slide129"/>
  <p:tag name="PPTXSS_SETTINGS" val="0,7,7,150,80,3,True,False"/>
</p:tagLst>
</file>

<file path=ppt/tags/tag8.xml><?xml version="1.0" encoding="utf-8"?>
<p:tagLst xmlns:p="http://schemas.openxmlformats.org/presentationml/2006/main">
  <p:tag name="PPTXSS_ORIGINAL" val="105622,Group 150,308,Slide53"/>
  <p:tag name="PPTXSS_SETTINGS" val="0,7,7,150,80,3,True,False"/>
</p:tagLst>
</file>

<file path=ppt/tags/tag9.xml><?xml version="1.0" encoding="utf-8"?>
<p:tagLst xmlns:p="http://schemas.openxmlformats.org/presentationml/2006/main">
  <p:tag name="PTXSS_ISORIGINAL" val="1056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游ゴシック Light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等线 Light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游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等线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游ゴシック Light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等线 Light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游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等线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游ゴシック Light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等线 Light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游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等线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0" dirty="0">
            <a:solidFill>
              <a:schemeClr val="bg1"/>
            </a:solidFill>
          </a:defRPr>
        </a:defPPr>
      </a:lstStyle>
    </a:txDef>
  </a:objectDefaults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_rels/item4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4.xml" 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CC7B0101493438E97C9276ECD4663" ma:contentTypeVersion="0" ma:contentTypeDescription="Create a new document." ma:contentTypeScope="" ma:versionID="d578d1951013535225c77ba65f162f33">
  <xsd:schema xmlns:xsd="http://www.w3.org/2001/XMLSchema" xmlns:xs="http://www.w3.org/2001/XMLSchema" xmlns:p="http://schemas.microsoft.com/office/2006/metadata/properties" xmlns:ns2="43244d79-00b0-41f5-8303-5f6f44a3ab96" targetNamespace="http://schemas.microsoft.com/office/2006/metadata/properties" ma:root="true" ma:fieldsID="6bac080b62192a6f2e940646f542784c" ns2:_="">
    <xsd:import namespace="43244d79-00b0-41f5-8303-5f6f44a3ab9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44d79-00b0-41f5-8303-5f6f44a3ab9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3244d79-00b0-41f5-8303-5f6f44a3ab96">JRNA6HJ7YE37-1302-528</_dlc_DocId>
    <_dlc_DocIdUrl xmlns="43244d79-00b0-41f5-8303-5f6f44a3ab96">
      <Url>http://koi.fr.com/atty/huawei_t_mobile/_layouts/DocIdRedir.aspx?ID=JRNA6HJ7YE37-1302-528</Url>
      <Description>JRNA6HJ7YE37-1302-528</Description>
    </_dlc_DocIdUrl>
  </documentManagement>
</p:properties>
</file>

<file path=customXml/itemProps1.xml><?xml version="1.0" encoding="utf-8"?>
<ds:datastoreItem xmlns:ds="http://schemas.openxmlformats.org/officeDocument/2006/customXml" ds:itemID="{489A3F43-CC33-4E3B-8C00-BE967BD612F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E95A109-1500-4496-9420-18B6B2309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44d79-00b0-41f5-8303-5f6f44a3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CF1A23-1566-459F-AD9D-6D115B22B92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8883451-0BE4-4A23-BD0E-F3F98599D8E7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43244d79-00b0-41f5-8303-5f6f44a3ab96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Application>Microsoft Office PowerPoint</Application>
  <PresentationFormat/>
  <Slides>20</Slide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1900-01-01T00:00:00Z</dcterms:created>
  <dcterms:modified xsi:type="dcterms:W3CDTF">1900-01-01T00:00:00Z</dcterms:modified>
  <cp:lastPrinted>1900-01-01T00:00:00Z</cp:lastPrin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xns:property xmlns:xns="http://schemas.openxmlformats.org/officeDocument/2006/custom-properties" fmtid="{D5CDD505-2E9C-101B-9397-08002B2CF9AE}" pid="2" name="_dlc_DocIdItemGuid">
    <vt:lpwstr>e416b502-00ed-46dc-8942-76a8c7464992</vt:lpwstr>
  </xns:property>
  <xns:property xmlns:xns="http://schemas.openxmlformats.org/officeDocument/2006/custom-properties" fmtid="{D5CDD505-2E9C-101B-9397-08002B2CF9AE}" pid="3" name="ContentTypeId">
    <vt:lpwstr>0x010100FA6CC7B0101493438E97C9276ECD4663</vt:lpwstr>
  </xns:property>
</Properties>
</file>